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5"/>
  </p:notesMasterIdLst>
  <p:sldIdLst>
    <p:sldId id="256" r:id="rId5"/>
    <p:sldId id="257" r:id="rId6"/>
    <p:sldId id="289" r:id="rId7"/>
    <p:sldId id="260" r:id="rId8"/>
    <p:sldId id="259" r:id="rId9"/>
    <p:sldId id="261" r:id="rId10"/>
    <p:sldId id="284" r:id="rId11"/>
    <p:sldId id="267" r:id="rId12"/>
    <p:sldId id="265" r:id="rId13"/>
    <p:sldId id="264" r:id="rId14"/>
    <p:sldId id="285" r:id="rId15"/>
    <p:sldId id="266" r:id="rId16"/>
    <p:sldId id="268" r:id="rId17"/>
    <p:sldId id="269" r:id="rId18"/>
    <p:sldId id="286" r:id="rId19"/>
    <p:sldId id="273" r:id="rId20"/>
    <p:sldId id="293" r:id="rId21"/>
    <p:sldId id="292" r:id="rId22"/>
    <p:sldId id="295" r:id="rId23"/>
    <p:sldId id="296" r:id="rId24"/>
    <p:sldId id="297" r:id="rId25"/>
    <p:sldId id="302" r:id="rId26"/>
    <p:sldId id="303" r:id="rId27"/>
    <p:sldId id="290" r:id="rId28"/>
    <p:sldId id="304" r:id="rId29"/>
    <p:sldId id="306" r:id="rId30"/>
    <p:sldId id="305" r:id="rId31"/>
    <p:sldId id="272" r:id="rId32"/>
    <p:sldId id="307" r:id="rId33"/>
    <p:sldId id="308" r:id="rId34"/>
    <p:sldId id="309" r:id="rId35"/>
    <p:sldId id="310" r:id="rId36"/>
    <p:sldId id="311" r:id="rId37"/>
    <p:sldId id="312" r:id="rId38"/>
    <p:sldId id="313" r:id="rId39"/>
    <p:sldId id="315" r:id="rId40"/>
    <p:sldId id="318" r:id="rId41"/>
    <p:sldId id="321" r:id="rId42"/>
    <p:sldId id="314" r:id="rId43"/>
    <p:sldId id="316" r:id="rId44"/>
    <p:sldId id="317" r:id="rId45"/>
    <p:sldId id="320" r:id="rId46"/>
    <p:sldId id="322" r:id="rId47"/>
    <p:sldId id="330" r:id="rId48"/>
    <p:sldId id="324" r:id="rId49"/>
    <p:sldId id="325" r:id="rId50"/>
    <p:sldId id="326" r:id="rId51"/>
    <p:sldId id="327" r:id="rId52"/>
    <p:sldId id="328" r:id="rId53"/>
    <p:sldId id="28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DA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סגנון בהיר 1 - הדגשה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2" autoAdjust="0"/>
    <p:restoredTop sz="79056" autoAdjust="0"/>
  </p:normalViewPr>
  <p:slideViewPr>
    <p:cSldViewPr snapToGrid="0">
      <p:cViewPr varScale="1">
        <p:scale>
          <a:sx n="87" d="100"/>
          <a:sy n="87" d="100"/>
        </p:scale>
        <p:origin x="786" y="90"/>
      </p:cViewPr>
      <p:guideLst/>
    </p:cSldViewPr>
  </p:slideViewPr>
  <p:notesTextViewPr>
    <p:cViewPr>
      <p:scale>
        <a:sx n="3" d="2"/>
        <a:sy n="3" d="2"/>
      </p:scale>
      <p:origin x="0" y="0"/>
    </p:cViewPr>
  </p:notesTextViewPr>
  <p:sorterViewPr>
    <p:cViewPr>
      <p:scale>
        <a:sx n="100" d="100"/>
        <a:sy n="100" d="100"/>
      </p:scale>
      <p:origin x="0" y="-13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mailto:shalevomri10@gmail.com" TargetMode="External"/><Relationship Id="rId1" Type="http://schemas.openxmlformats.org/officeDocument/2006/relationships/hyperlink" Target="mailto:aviel410aviel@gmail.com"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ata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64.png"/><Relationship Id="rId7" Type="http://schemas.openxmlformats.org/officeDocument/2006/relationships/image" Target="../media/image4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image" Target="../media/image73.png"/></Relationships>
</file>

<file path=ppt/diagrams/_rels/data1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0.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ata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mailto:shalevomri10@gmail.com" TargetMode="External"/><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svg"/><Relationship Id="rId9" Type="http://schemas.openxmlformats.org/officeDocument/2006/relationships/hyperlink" Target="mailto:aviel410aviel@gmail.com" TargetMode="External"/></Relationships>
</file>

<file path=ppt/diagrams/_rels/drawing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64.png"/><Relationship Id="rId7" Type="http://schemas.openxmlformats.org/officeDocument/2006/relationships/image" Target="../media/image4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image" Target="../media/image73.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105A43-5492-47E8-B720-8F24F786606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56CC55B-9EEF-4C65-B5ED-143B52338D43}">
      <dgm:prSet/>
      <dgm:spPr/>
      <dgm:t>
        <a:bodyPr/>
        <a:lstStyle/>
        <a:p>
          <a:pPr>
            <a:lnSpc>
              <a:spcPct val="100000"/>
            </a:lnSpc>
          </a:pPr>
          <a:r>
            <a:rPr lang="en-US" u="sng" dirty="0"/>
            <a:t>Supervisor:</a:t>
          </a:r>
          <a:endParaRPr lang="en-US" dirty="0"/>
        </a:p>
      </dgm:t>
    </dgm:pt>
    <dgm:pt modelId="{765A0A62-67EA-422D-BC21-0FDA75D1812B}" type="parTrans" cxnId="{5D857D5A-692E-4B65-96D5-D5FF5CB9BA99}">
      <dgm:prSet/>
      <dgm:spPr/>
      <dgm:t>
        <a:bodyPr/>
        <a:lstStyle/>
        <a:p>
          <a:endParaRPr lang="en-US"/>
        </a:p>
      </dgm:t>
    </dgm:pt>
    <dgm:pt modelId="{D0DC02A5-ED5A-4DEC-BB9A-057318C14D85}" type="sibTrans" cxnId="{5D857D5A-692E-4B65-96D5-D5FF5CB9BA99}">
      <dgm:prSet/>
      <dgm:spPr/>
      <dgm:t>
        <a:bodyPr/>
        <a:lstStyle/>
        <a:p>
          <a:pPr>
            <a:lnSpc>
              <a:spcPct val="100000"/>
            </a:lnSpc>
          </a:pPr>
          <a:endParaRPr lang="en-US"/>
        </a:p>
      </dgm:t>
    </dgm:pt>
    <dgm:pt modelId="{DD019E10-AB99-4B4D-BF28-1D72D2DBE740}">
      <dgm:prSet/>
      <dgm:spPr/>
      <dgm:t>
        <a:bodyPr/>
        <a:lstStyle/>
        <a:p>
          <a:pPr>
            <a:lnSpc>
              <a:spcPct val="100000"/>
            </a:lnSpc>
          </a:pPr>
          <a:r>
            <a:rPr lang="en-US" b="1" dirty="0"/>
            <a:t>Professor Miri Weiss Cohen</a:t>
          </a:r>
          <a:endParaRPr lang="en-US" dirty="0"/>
        </a:p>
      </dgm:t>
    </dgm:pt>
    <dgm:pt modelId="{9EE8EAF9-D434-4388-B289-336F048B3A0F}" type="parTrans" cxnId="{2B656140-7FF1-468A-938B-4B36650CC33E}">
      <dgm:prSet/>
      <dgm:spPr/>
      <dgm:t>
        <a:bodyPr/>
        <a:lstStyle/>
        <a:p>
          <a:endParaRPr lang="en-US"/>
        </a:p>
      </dgm:t>
    </dgm:pt>
    <dgm:pt modelId="{5B9BC3BD-58DE-4370-AA96-227B99B80F86}" type="sibTrans" cxnId="{2B656140-7FF1-468A-938B-4B36650CC33E}">
      <dgm:prSet/>
      <dgm:spPr/>
      <dgm:t>
        <a:bodyPr/>
        <a:lstStyle/>
        <a:p>
          <a:pPr>
            <a:lnSpc>
              <a:spcPct val="100000"/>
            </a:lnSpc>
          </a:pPr>
          <a:endParaRPr lang="en-US"/>
        </a:p>
      </dgm:t>
    </dgm:pt>
    <dgm:pt modelId="{BAD92EDF-58ED-4DB7-B13E-972F914BAA6D}">
      <dgm:prSet/>
      <dgm:spPr/>
      <dgm:t>
        <a:bodyPr/>
        <a:lstStyle/>
        <a:p>
          <a:pPr>
            <a:lnSpc>
              <a:spcPct val="100000"/>
            </a:lnSpc>
          </a:pPr>
          <a:r>
            <a:rPr lang="en-US" u="sng" dirty="0"/>
            <a:t>Submitters:</a:t>
          </a:r>
          <a:endParaRPr lang="en-US" dirty="0"/>
        </a:p>
      </dgm:t>
    </dgm:pt>
    <dgm:pt modelId="{40F698FE-E438-4F61-844B-B5A375D88B2A}" type="parTrans" cxnId="{F895135A-2447-4A4E-B5F1-0F42220A419E}">
      <dgm:prSet/>
      <dgm:spPr/>
      <dgm:t>
        <a:bodyPr/>
        <a:lstStyle/>
        <a:p>
          <a:endParaRPr lang="en-US"/>
        </a:p>
      </dgm:t>
    </dgm:pt>
    <dgm:pt modelId="{62BF2A00-2359-4005-B467-B85A80ABEFF1}" type="sibTrans" cxnId="{F895135A-2447-4A4E-B5F1-0F42220A419E}">
      <dgm:prSet/>
      <dgm:spPr/>
      <dgm:t>
        <a:bodyPr/>
        <a:lstStyle/>
        <a:p>
          <a:pPr>
            <a:lnSpc>
              <a:spcPct val="100000"/>
            </a:lnSpc>
          </a:pPr>
          <a:endParaRPr lang="en-US"/>
        </a:p>
      </dgm:t>
    </dgm:pt>
    <dgm:pt modelId="{E1F125BB-6688-43A2-A168-AB9B6432C217}">
      <dgm:prSet/>
      <dgm:spPr/>
      <dgm:t>
        <a:bodyPr/>
        <a:lstStyle/>
        <a:p>
          <a:pPr>
            <a:lnSpc>
              <a:spcPct val="100000"/>
            </a:lnSpc>
          </a:pPr>
          <a:r>
            <a:rPr lang="en-US" dirty="0"/>
            <a:t>Aviel Malayev – </a:t>
          </a:r>
          <a:r>
            <a:rPr lang="en-US" u="sng" dirty="0">
              <a:hlinkClick xmlns:r="http://schemas.openxmlformats.org/officeDocument/2006/relationships" r:id="rId1"/>
            </a:rPr>
            <a:t>aviel410aviel@gmail.com</a:t>
          </a:r>
          <a:endParaRPr lang="en-US" dirty="0"/>
        </a:p>
      </dgm:t>
    </dgm:pt>
    <dgm:pt modelId="{5EF73E27-441A-4276-A286-156236EEE0DA}" type="parTrans" cxnId="{F9E54554-9AFC-4717-B0CC-6C399C9FE564}">
      <dgm:prSet/>
      <dgm:spPr/>
      <dgm:t>
        <a:bodyPr/>
        <a:lstStyle/>
        <a:p>
          <a:endParaRPr lang="en-US"/>
        </a:p>
      </dgm:t>
    </dgm:pt>
    <dgm:pt modelId="{42E84A64-CC0F-4E1A-A742-4EBCA83416C5}" type="sibTrans" cxnId="{F9E54554-9AFC-4717-B0CC-6C399C9FE564}">
      <dgm:prSet/>
      <dgm:spPr/>
      <dgm:t>
        <a:bodyPr/>
        <a:lstStyle/>
        <a:p>
          <a:pPr>
            <a:lnSpc>
              <a:spcPct val="100000"/>
            </a:lnSpc>
          </a:pPr>
          <a:endParaRPr lang="en-US"/>
        </a:p>
      </dgm:t>
    </dgm:pt>
    <dgm:pt modelId="{3608467C-A498-4E93-9FB7-817DCDBD3419}">
      <dgm:prSet/>
      <dgm:spPr/>
      <dgm:t>
        <a:bodyPr/>
        <a:lstStyle/>
        <a:p>
          <a:pPr>
            <a:lnSpc>
              <a:spcPct val="100000"/>
            </a:lnSpc>
          </a:pPr>
          <a:r>
            <a:rPr lang="en-US" dirty="0"/>
            <a:t>Omri Shalev – </a:t>
          </a:r>
          <a:r>
            <a:rPr lang="en-US" u="sng" dirty="0">
              <a:hlinkClick xmlns:r="http://schemas.openxmlformats.org/officeDocument/2006/relationships" r:id="rId2"/>
            </a:rPr>
            <a:t>shalevomri10@gmail.com</a:t>
          </a:r>
          <a:endParaRPr lang="en-US" dirty="0"/>
        </a:p>
      </dgm:t>
    </dgm:pt>
    <dgm:pt modelId="{1F188B0C-BCC5-4E47-B1F8-9BA16993C6E3}" type="parTrans" cxnId="{720CF421-1197-48AD-A966-E1B12F8A79B8}">
      <dgm:prSet/>
      <dgm:spPr/>
      <dgm:t>
        <a:bodyPr/>
        <a:lstStyle/>
        <a:p>
          <a:endParaRPr lang="en-US"/>
        </a:p>
      </dgm:t>
    </dgm:pt>
    <dgm:pt modelId="{D081612E-1865-4454-BD96-25D1C7607AEC}" type="sibTrans" cxnId="{720CF421-1197-48AD-A966-E1B12F8A79B8}">
      <dgm:prSet/>
      <dgm:spPr/>
      <dgm:t>
        <a:bodyPr/>
        <a:lstStyle/>
        <a:p>
          <a:endParaRPr lang="en-US"/>
        </a:p>
      </dgm:t>
    </dgm:pt>
    <dgm:pt modelId="{4592EBF6-9ED0-4F83-93B9-CE1303C683E4}" type="pres">
      <dgm:prSet presAssocID="{26105A43-5492-47E8-B720-8F24F7866068}" presName="root" presStyleCnt="0">
        <dgm:presLayoutVars>
          <dgm:dir/>
          <dgm:resizeHandles val="exact"/>
        </dgm:presLayoutVars>
      </dgm:prSet>
      <dgm:spPr/>
    </dgm:pt>
    <dgm:pt modelId="{B48AC662-30AA-4603-B29A-0462BB5221FF}" type="pres">
      <dgm:prSet presAssocID="{26105A43-5492-47E8-B720-8F24F7866068}" presName="container" presStyleCnt="0">
        <dgm:presLayoutVars>
          <dgm:dir/>
          <dgm:resizeHandles val="exact"/>
        </dgm:presLayoutVars>
      </dgm:prSet>
      <dgm:spPr/>
    </dgm:pt>
    <dgm:pt modelId="{4C8C5818-2068-4094-8AC3-BF845CBE02B2}" type="pres">
      <dgm:prSet presAssocID="{256CC55B-9EEF-4C65-B5ED-143B52338D43}" presName="compNode" presStyleCnt="0"/>
      <dgm:spPr/>
    </dgm:pt>
    <dgm:pt modelId="{1C030C87-278D-4B4F-A2C6-6D48FC310277}" type="pres">
      <dgm:prSet presAssocID="{256CC55B-9EEF-4C65-B5ED-143B52338D43}" presName="iconBgRect" presStyleLbl="bgShp" presStyleIdx="0" presStyleCnt="5"/>
      <dgm:spPr/>
    </dgm:pt>
    <dgm:pt modelId="{316C4CFE-739F-48BE-BF1C-2A9ECBA4CE74}" type="pres">
      <dgm:prSet presAssocID="{256CC55B-9EEF-4C65-B5ED-143B52338D43}"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הירארכיה"/>
        </a:ext>
      </dgm:extLst>
    </dgm:pt>
    <dgm:pt modelId="{53AF9AB2-36CC-4352-B559-479DA0562A2C}" type="pres">
      <dgm:prSet presAssocID="{256CC55B-9EEF-4C65-B5ED-143B52338D43}" presName="spaceRect" presStyleCnt="0"/>
      <dgm:spPr/>
    </dgm:pt>
    <dgm:pt modelId="{585C84AD-1E82-431D-9624-B42CA8C3FAAF}" type="pres">
      <dgm:prSet presAssocID="{256CC55B-9EEF-4C65-B5ED-143B52338D43}" presName="textRect" presStyleLbl="revTx" presStyleIdx="0" presStyleCnt="5">
        <dgm:presLayoutVars>
          <dgm:chMax val="1"/>
          <dgm:chPref val="1"/>
        </dgm:presLayoutVars>
      </dgm:prSet>
      <dgm:spPr/>
    </dgm:pt>
    <dgm:pt modelId="{3E8FC9F5-B5C1-4899-99BD-052EED4EDF98}" type="pres">
      <dgm:prSet presAssocID="{D0DC02A5-ED5A-4DEC-BB9A-057318C14D85}" presName="sibTrans" presStyleLbl="sibTrans2D1" presStyleIdx="0" presStyleCnt="0"/>
      <dgm:spPr/>
    </dgm:pt>
    <dgm:pt modelId="{9DBF5BBE-6138-4695-8C1A-488E630EE7B6}" type="pres">
      <dgm:prSet presAssocID="{DD019E10-AB99-4B4D-BF28-1D72D2DBE740}" presName="compNode" presStyleCnt="0"/>
      <dgm:spPr/>
    </dgm:pt>
    <dgm:pt modelId="{9E06BD10-E595-480A-B2A3-BCB04B21E248}" type="pres">
      <dgm:prSet presAssocID="{DD019E10-AB99-4B4D-BF28-1D72D2DBE740}" presName="iconBgRect" presStyleLbl="bgShp" presStyleIdx="1" presStyleCnt="5"/>
      <dgm:spPr/>
    </dgm:pt>
    <dgm:pt modelId="{E4FA5FF0-F649-4B5D-8414-3EA1C142BD97}" type="pres">
      <dgm:prSet presAssocID="{DD019E10-AB99-4B4D-BF28-1D72D2DBE740}"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משתמש"/>
        </a:ext>
      </dgm:extLst>
    </dgm:pt>
    <dgm:pt modelId="{FAFDC41D-97C2-4E38-8681-10770A7F72C4}" type="pres">
      <dgm:prSet presAssocID="{DD019E10-AB99-4B4D-BF28-1D72D2DBE740}" presName="spaceRect" presStyleCnt="0"/>
      <dgm:spPr/>
    </dgm:pt>
    <dgm:pt modelId="{69D17935-D060-48D3-B058-024750A8D67C}" type="pres">
      <dgm:prSet presAssocID="{DD019E10-AB99-4B4D-BF28-1D72D2DBE740}" presName="textRect" presStyleLbl="revTx" presStyleIdx="1" presStyleCnt="5">
        <dgm:presLayoutVars>
          <dgm:chMax val="1"/>
          <dgm:chPref val="1"/>
        </dgm:presLayoutVars>
      </dgm:prSet>
      <dgm:spPr/>
    </dgm:pt>
    <dgm:pt modelId="{8AC0F482-5321-4F3F-BAED-A9BB4067D09E}" type="pres">
      <dgm:prSet presAssocID="{5B9BC3BD-58DE-4370-AA96-227B99B80F86}" presName="sibTrans" presStyleLbl="sibTrans2D1" presStyleIdx="0" presStyleCnt="0"/>
      <dgm:spPr/>
    </dgm:pt>
    <dgm:pt modelId="{3A451DE0-1C90-4F53-986D-AEF0E8DADCBB}" type="pres">
      <dgm:prSet presAssocID="{BAD92EDF-58ED-4DB7-B13E-972F914BAA6D}" presName="compNode" presStyleCnt="0"/>
      <dgm:spPr/>
    </dgm:pt>
    <dgm:pt modelId="{05C9305F-6371-4480-96A9-374A03B6B97B}" type="pres">
      <dgm:prSet presAssocID="{BAD92EDF-58ED-4DB7-B13E-972F914BAA6D}" presName="iconBgRect" presStyleLbl="bgShp" presStyleIdx="2" presStyleCnt="5" custLinFactX="-392497" custLinFactY="62136" custLinFactNeighborX="-400000" custLinFactNeighborY="100000"/>
      <dgm:spPr/>
    </dgm:pt>
    <dgm:pt modelId="{7CDF2990-C48D-43DF-85DC-E2BCA0C55773}" type="pres">
      <dgm:prSet presAssocID="{BAD92EDF-58ED-4DB7-B13E-972F914BAA6D}" presName="iconRect" presStyleLbl="node1" presStyleIdx="2" presStyleCnt="5" custLinFactX="-666374" custLinFactY="100000" custLinFactNeighborX="-700000" custLinFactNeighborY="17954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בלונים"/>
        </a:ext>
      </dgm:extLst>
    </dgm:pt>
    <dgm:pt modelId="{B98DB6C3-ED1B-4098-9AA7-541502EB4F63}" type="pres">
      <dgm:prSet presAssocID="{BAD92EDF-58ED-4DB7-B13E-972F914BAA6D}" presName="spaceRect" presStyleCnt="0"/>
      <dgm:spPr/>
    </dgm:pt>
    <dgm:pt modelId="{E42C57C3-20E5-4998-9B4A-465536BCFB49}" type="pres">
      <dgm:prSet presAssocID="{BAD92EDF-58ED-4DB7-B13E-972F914BAA6D}" presName="textRect" presStyleLbl="revTx" presStyleIdx="2" presStyleCnt="5" custLinFactX="-136211" custLinFactY="62136" custLinFactNeighborX="-200000" custLinFactNeighborY="100000">
        <dgm:presLayoutVars>
          <dgm:chMax val="1"/>
          <dgm:chPref val="1"/>
        </dgm:presLayoutVars>
      </dgm:prSet>
      <dgm:spPr/>
    </dgm:pt>
    <dgm:pt modelId="{8937B8EC-3696-4C4F-A9AD-BED01DA64438}" type="pres">
      <dgm:prSet presAssocID="{62BF2A00-2359-4005-B467-B85A80ABEFF1}" presName="sibTrans" presStyleLbl="sibTrans2D1" presStyleIdx="0" presStyleCnt="0"/>
      <dgm:spPr/>
    </dgm:pt>
    <dgm:pt modelId="{A4CDDB6C-46A0-46DD-B15F-C75AEAD2BB6A}" type="pres">
      <dgm:prSet presAssocID="{E1F125BB-6688-43A2-A168-AB9B6432C217}" presName="compNode" presStyleCnt="0"/>
      <dgm:spPr/>
    </dgm:pt>
    <dgm:pt modelId="{A6C565B8-37A2-48F2-B6B2-3D242FE04781}" type="pres">
      <dgm:prSet presAssocID="{E1F125BB-6688-43A2-A168-AB9B6432C217}" presName="iconBgRect" presStyleLbl="bgShp" presStyleIdx="3" presStyleCnt="5" custLinFactX="198524" custLinFactNeighborX="200000"/>
      <dgm:spPr/>
    </dgm:pt>
    <dgm:pt modelId="{E1ECE039-530A-4359-9934-C09C31CA6159}" type="pres">
      <dgm:prSet presAssocID="{E1F125BB-6688-43A2-A168-AB9B6432C217}" presName="iconRect" presStyleLbl="node1" presStyleIdx="3" presStyleCnt="5" custLinFactX="300000" custLinFactNeighborX="38711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דואר אלקטרוני"/>
        </a:ext>
      </dgm:extLst>
    </dgm:pt>
    <dgm:pt modelId="{45A8AC8D-0604-47CB-AA5A-A4FBD8C51D04}" type="pres">
      <dgm:prSet presAssocID="{E1F125BB-6688-43A2-A168-AB9B6432C217}" presName="spaceRect" presStyleCnt="0"/>
      <dgm:spPr/>
    </dgm:pt>
    <dgm:pt modelId="{78C4353D-D1F9-4523-8B9A-9E4D5647FE80}" type="pres">
      <dgm:prSet presAssocID="{E1F125BB-6688-43A2-A168-AB9B6432C217}" presName="textRect" presStyleLbl="revTx" presStyleIdx="3" presStyleCnt="5" custLinFactX="69058" custLinFactNeighborX="100000">
        <dgm:presLayoutVars>
          <dgm:chMax val="1"/>
          <dgm:chPref val="1"/>
        </dgm:presLayoutVars>
      </dgm:prSet>
      <dgm:spPr/>
    </dgm:pt>
    <dgm:pt modelId="{7212BB65-F4E1-4D68-956B-43ED35656EA8}" type="pres">
      <dgm:prSet presAssocID="{42E84A64-CC0F-4E1A-A742-4EBCA83416C5}" presName="sibTrans" presStyleLbl="sibTrans2D1" presStyleIdx="0" presStyleCnt="0"/>
      <dgm:spPr/>
    </dgm:pt>
    <dgm:pt modelId="{D6A38B56-8FC6-4139-9F82-86257B75547F}" type="pres">
      <dgm:prSet presAssocID="{3608467C-A498-4E93-9FB7-817DCDBD3419}" presName="compNode" presStyleCnt="0"/>
      <dgm:spPr/>
    </dgm:pt>
    <dgm:pt modelId="{AF0649F6-B505-4A20-B7CC-1C2491B0F0E5}" type="pres">
      <dgm:prSet presAssocID="{3608467C-A498-4E93-9FB7-817DCDBD3419}" presName="iconBgRect" presStyleLbl="bgShp" presStyleIdx="4" presStyleCnt="5" custLinFactX="198524" custLinFactNeighborX="200000"/>
      <dgm:spPr/>
    </dgm:pt>
    <dgm:pt modelId="{9BA9235E-065C-47C3-979E-F7F6912FDA68}" type="pres">
      <dgm:prSet presAssocID="{3608467C-A498-4E93-9FB7-817DCDBD3419}" presName="iconRect" presStyleLbl="node1" presStyleIdx="4" presStyleCnt="5" custLinFactX="300000" custLinFactNeighborX="38711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מעטפה"/>
        </a:ext>
      </dgm:extLst>
    </dgm:pt>
    <dgm:pt modelId="{7679EA93-C157-4422-A535-D9B83F0DB083}" type="pres">
      <dgm:prSet presAssocID="{3608467C-A498-4E93-9FB7-817DCDBD3419}" presName="spaceRect" presStyleCnt="0"/>
      <dgm:spPr/>
    </dgm:pt>
    <dgm:pt modelId="{7752ECF2-7528-43DD-A0E8-332FFAA9CAF4}" type="pres">
      <dgm:prSet presAssocID="{3608467C-A498-4E93-9FB7-817DCDBD3419}" presName="textRect" presStyleLbl="revTx" presStyleIdx="4" presStyleCnt="5" custLinFactX="66968" custLinFactNeighborX="100000" custLinFactNeighborY="-1516">
        <dgm:presLayoutVars>
          <dgm:chMax val="1"/>
          <dgm:chPref val="1"/>
        </dgm:presLayoutVars>
      </dgm:prSet>
      <dgm:spPr/>
    </dgm:pt>
  </dgm:ptLst>
  <dgm:cxnLst>
    <dgm:cxn modelId="{B6452B0C-C417-4A34-B0D1-C7047F4AB6FA}" type="presOf" srcId="{DD019E10-AB99-4B4D-BF28-1D72D2DBE740}" destId="{69D17935-D060-48D3-B058-024750A8D67C}" srcOrd="0" destOrd="0" presId="urn:microsoft.com/office/officeart/2018/2/layout/IconCircleList"/>
    <dgm:cxn modelId="{B182F80C-A981-41A4-8C59-449C66E297CC}" type="presOf" srcId="{26105A43-5492-47E8-B720-8F24F7866068}" destId="{4592EBF6-9ED0-4F83-93B9-CE1303C683E4}" srcOrd="0" destOrd="0" presId="urn:microsoft.com/office/officeart/2018/2/layout/IconCircleList"/>
    <dgm:cxn modelId="{D6E02B1A-F906-4C41-885F-EED894615486}" type="presOf" srcId="{D0DC02A5-ED5A-4DEC-BB9A-057318C14D85}" destId="{3E8FC9F5-B5C1-4899-99BD-052EED4EDF98}" srcOrd="0" destOrd="0" presId="urn:microsoft.com/office/officeart/2018/2/layout/IconCircleList"/>
    <dgm:cxn modelId="{720CF421-1197-48AD-A966-E1B12F8A79B8}" srcId="{26105A43-5492-47E8-B720-8F24F7866068}" destId="{3608467C-A498-4E93-9FB7-817DCDBD3419}" srcOrd="4" destOrd="0" parTransId="{1F188B0C-BCC5-4E47-B1F8-9BA16993C6E3}" sibTransId="{D081612E-1865-4454-BD96-25D1C7607AEC}"/>
    <dgm:cxn modelId="{2B656140-7FF1-468A-938B-4B36650CC33E}" srcId="{26105A43-5492-47E8-B720-8F24F7866068}" destId="{DD019E10-AB99-4B4D-BF28-1D72D2DBE740}" srcOrd="1" destOrd="0" parTransId="{9EE8EAF9-D434-4388-B289-336F048B3A0F}" sibTransId="{5B9BC3BD-58DE-4370-AA96-227B99B80F86}"/>
    <dgm:cxn modelId="{69C3B64C-5B0E-45CB-9512-668E7AF25416}" type="presOf" srcId="{3608467C-A498-4E93-9FB7-817DCDBD3419}" destId="{7752ECF2-7528-43DD-A0E8-332FFAA9CAF4}" srcOrd="0" destOrd="0" presId="urn:microsoft.com/office/officeart/2018/2/layout/IconCircleList"/>
    <dgm:cxn modelId="{80AEA76E-0310-45D4-9F2A-8FDCC431091B}" type="presOf" srcId="{62BF2A00-2359-4005-B467-B85A80ABEFF1}" destId="{8937B8EC-3696-4C4F-A9AD-BED01DA64438}" srcOrd="0" destOrd="0" presId="urn:microsoft.com/office/officeart/2018/2/layout/IconCircleList"/>
    <dgm:cxn modelId="{F9E54554-9AFC-4717-B0CC-6C399C9FE564}" srcId="{26105A43-5492-47E8-B720-8F24F7866068}" destId="{E1F125BB-6688-43A2-A168-AB9B6432C217}" srcOrd="3" destOrd="0" parTransId="{5EF73E27-441A-4276-A286-156236EEE0DA}" sibTransId="{42E84A64-CC0F-4E1A-A742-4EBCA83416C5}"/>
    <dgm:cxn modelId="{F895135A-2447-4A4E-B5F1-0F42220A419E}" srcId="{26105A43-5492-47E8-B720-8F24F7866068}" destId="{BAD92EDF-58ED-4DB7-B13E-972F914BAA6D}" srcOrd="2" destOrd="0" parTransId="{40F698FE-E438-4F61-844B-B5A375D88B2A}" sibTransId="{62BF2A00-2359-4005-B467-B85A80ABEFF1}"/>
    <dgm:cxn modelId="{5D857D5A-692E-4B65-96D5-D5FF5CB9BA99}" srcId="{26105A43-5492-47E8-B720-8F24F7866068}" destId="{256CC55B-9EEF-4C65-B5ED-143B52338D43}" srcOrd="0" destOrd="0" parTransId="{765A0A62-67EA-422D-BC21-0FDA75D1812B}" sibTransId="{D0DC02A5-ED5A-4DEC-BB9A-057318C14D85}"/>
    <dgm:cxn modelId="{D273E2B1-4FA6-4869-A6D5-B471DCA736C9}" type="presOf" srcId="{42E84A64-CC0F-4E1A-A742-4EBCA83416C5}" destId="{7212BB65-F4E1-4D68-956B-43ED35656EA8}" srcOrd="0" destOrd="0" presId="urn:microsoft.com/office/officeart/2018/2/layout/IconCircleList"/>
    <dgm:cxn modelId="{BB1A2CBB-D29A-44A9-9FC7-C077F53FCE5F}" type="presOf" srcId="{E1F125BB-6688-43A2-A168-AB9B6432C217}" destId="{78C4353D-D1F9-4523-8B9A-9E4D5647FE80}" srcOrd="0" destOrd="0" presId="urn:microsoft.com/office/officeart/2018/2/layout/IconCircleList"/>
    <dgm:cxn modelId="{F8323FBD-84F4-49E3-9BE7-BB73AF96DAA7}" type="presOf" srcId="{5B9BC3BD-58DE-4370-AA96-227B99B80F86}" destId="{8AC0F482-5321-4F3F-BAED-A9BB4067D09E}" srcOrd="0" destOrd="0" presId="urn:microsoft.com/office/officeart/2018/2/layout/IconCircleList"/>
    <dgm:cxn modelId="{7BC87BCF-44DA-4D7D-A3C7-453CD89EBD25}" type="presOf" srcId="{BAD92EDF-58ED-4DB7-B13E-972F914BAA6D}" destId="{E42C57C3-20E5-4998-9B4A-465536BCFB49}" srcOrd="0" destOrd="0" presId="urn:microsoft.com/office/officeart/2018/2/layout/IconCircleList"/>
    <dgm:cxn modelId="{C56967D6-54AB-4D51-8760-5805F6F05199}" type="presOf" srcId="{256CC55B-9EEF-4C65-B5ED-143B52338D43}" destId="{585C84AD-1E82-431D-9624-B42CA8C3FAAF}" srcOrd="0" destOrd="0" presId="urn:microsoft.com/office/officeart/2018/2/layout/IconCircleList"/>
    <dgm:cxn modelId="{50B3B58F-FC06-404D-B653-19021CAA08F6}" type="presParOf" srcId="{4592EBF6-9ED0-4F83-93B9-CE1303C683E4}" destId="{B48AC662-30AA-4603-B29A-0462BB5221FF}" srcOrd="0" destOrd="0" presId="urn:microsoft.com/office/officeart/2018/2/layout/IconCircleList"/>
    <dgm:cxn modelId="{9BE295EE-9E31-4352-9481-DD6DECD9534C}" type="presParOf" srcId="{B48AC662-30AA-4603-B29A-0462BB5221FF}" destId="{4C8C5818-2068-4094-8AC3-BF845CBE02B2}" srcOrd="0" destOrd="0" presId="urn:microsoft.com/office/officeart/2018/2/layout/IconCircleList"/>
    <dgm:cxn modelId="{C3D36645-C7D2-4C7E-9739-A99A04859DE8}" type="presParOf" srcId="{4C8C5818-2068-4094-8AC3-BF845CBE02B2}" destId="{1C030C87-278D-4B4F-A2C6-6D48FC310277}" srcOrd="0" destOrd="0" presId="urn:microsoft.com/office/officeart/2018/2/layout/IconCircleList"/>
    <dgm:cxn modelId="{2BC4C1E5-8EF5-47C1-B3B3-7AFBE992E0B7}" type="presParOf" srcId="{4C8C5818-2068-4094-8AC3-BF845CBE02B2}" destId="{316C4CFE-739F-48BE-BF1C-2A9ECBA4CE74}" srcOrd="1" destOrd="0" presId="urn:microsoft.com/office/officeart/2018/2/layout/IconCircleList"/>
    <dgm:cxn modelId="{ABBEE880-BFBE-4607-A3D7-6CB91E47945B}" type="presParOf" srcId="{4C8C5818-2068-4094-8AC3-BF845CBE02B2}" destId="{53AF9AB2-36CC-4352-B559-479DA0562A2C}" srcOrd="2" destOrd="0" presId="urn:microsoft.com/office/officeart/2018/2/layout/IconCircleList"/>
    <dgm:cxn modelId="{2662FD87-BB45-4615-9AFE-4405AEA3760F}" type="presParOf" srcId="{4C8C5818-2068-4094-8AC3-BF845CBE02B2}" destId="{585C84AD-1E82-431D-9624-B42CA8C3FAAF}" srcOrd="3" destOrd="0" presId="urn:microsoft.com/office/officeart/2018/2/layout/IconCircleList"/>
    <dgm:cxn modelId="{78DB0916-C023-451B-A092-D494502900DD}" type="presParOf" srcId="{B48AC662-30AA-4603-B29A-0462BB5221FF}" destId="{3E8FC9F5-B5C1-4899-99BD-052EED4EDF98}" srcOrd="1" destOrd="0" presId="urn:microsoft.com/office/officeart/2018/2/layout/IconCircleList"/>
    <dgm:cxn modelId="{08BB27C1-AEE1-4207-B33D-A544DDC6B1F1}" type="presParOf" srcId="{B48AC662-30AA-4603-B29A-0462BB5221FF}" destId="{9DBF5BBE-6138-4695-8C1A-488E630EE7B6}" srcOrd="2" destOrd="0" presId="urn:microsoft.com/office/officeart/2018/2/layout/IconCircleList"/>
    <dgm:cxn modelId="{DD2EEBEE-1DFB-40A8-A146-1AF508C2F396}" type="presParOf" srcId="{9DBF5BBE-6138-4695-8C1A-488E630EE7B6}" destId="{9E06BD10-E595-480A-B2A3-BCB04B21E248}" srcOrd="0" destOrd="0" presId="urn:microsoft.com/office/officeart/2018/2/layout/IconCircleList"/>
    <dgm:cxn modelId="{F7AB4061-5A97-439C-BA88-FB1BFCB60F88}" type="presParOf" srcId="{9DBF5BBE-6138-4695-8C1A-488E630EE7B6}" destId="{E4FA5FF0-F649-4B5D-8414-3EA1C142BD97}" srcOrd="1" destOrd="0" presId="urn:microsoft.com/office/officeart/2018/2/layout/IconCircleList"/>
    <dgm:cxn modelId="{650D2EC1-D0B3-474F-8292-53DAA5244FE0}" type="presParOf" srcId="{9DBF5BBE-6138-4695-8C1A-488E630EE7B6}" destId="{FAFDC41D-97C2-4E38-8681-10770A7F72C4}" srcOrd="2" destOrd="0" presId="urn:microsoft.com/office/officeart/2018/2/layout/IconCircleList"/>
    <dgm:cxn modelId="{086761E8-C60D-41D4-A8F2-D6CDCBD4D92E}" type="presParOf" srcId="{9DBF5BBE-6138-4695-8C1A-488E630EE7B6}" destId="{69D17935-D060-48D3-B058-024750A8D67C}" srcOrd="3" destOrd="0" presId="urn:microsoft.com/office/officeart/2018/2/layout/IconCircleList"/>
    <dgm:cxn modelId="{B7E7607F-49F9-412F-B664-88EF99A417AB}" type="presParOf" srcId="{B48AC662-30AA-4603-B29A-0462BB5221FF}" destId="{8AC0F482-5321-4F3F-BAED-A9BB4067D09E}" srcOrd="3" destOrd="0" presId="urn:microsoft.com/office/officeart/2018/2/layout/IconCircleList"/>
    <dgm:cxn modelId="{1C60F8F2-65E6-4E24-95C5-C63ABF91083D}" type="presParOf" srcId="{B48AC662-30AA-4603-B29A-0462BB5221FF}" destId="{3A451DE0-1C90-4F53-986D-AEF0E8DADCBB}" srcOrd="4" destOrd="0" presId="urn:microsoft.com/office/officeart/2018/2/layout/IconCircleList"/>
    <dgm:cxn modelId="{B20152CC-9859-4816-8586-AC76C819787C}" type="presParOf" srcId="{3A451DE0-1C90-4F53-986D-AEF0E8DADCBB}" destId="{05C9305F-6371-4480-96A9-374A03B6B97B}" srcOrd="0" destOrd="0" presId="urn:microsoft.com/office/officeart/2018/2/layout/IconCircleList"/>
    <dgm:cxn modelId="{3FF5ABA5-A606-4BAC-81C8-5B466F68EAEF}" type="presParOf" srcId="{3A451DE0-1C90-4F53-986D-AEF0E8DADCBB}" destId="{7CDF2990-C48D-43DF-85DC-E2BCA0C55773}" srcOrd="1" destOrd="0" presId="urn:microsoft.com/office/officeart/2018/2/layout/IconCircleList"/>
    <dgm:cxn modelId="{23422CDC-918E-46D1-88E5-5FAFF6F80CF5}" type="presParOf" srcId="{3A451DE0-1C90-4F53-986D-AEF0E8DADCBB}" destId="{B98DB6C3-ED1B-4098-9AA7-541502EB4F63}" srcOrd="2" destOrd="0" presId="urn:microsoft.com/office/officeart/2018/2/layout/IconCircleList"/>
    <dgm:cxn modelId="{E54C074E-5EE7-4B8B-AAFB-7CECB4782349}" type="presParOf" srcId="{3A451DE0-1C90-4F53-986D-AEF0E8DADCBB}" destId="{E42C57C3-20E5-4998-9B4A-465536BCFB49}" srcOrd="3" destOrd="0" presId="urn:microsoft.com/office/officeart/2018/2/layout/IconCircleList"/>
    <dgm:cxn modelId="{B6B8C6F2-0C8F-4439-B488-1A4E8380FD4F}" type="presParOf" srcId="{B48AC662-30AA-4603-B29A-0462BB5221FF}" destId="{8937B8EC-3696-4C4F-A9AD-BED01DA64438}" srcOrd="5" destOrd="0" presId="urn:microsoft.com/office/officeart/2018/2/layout/IconCircleList"/>
    <dgm:cxn modelId="{60A783EE-7CFD-4719-80DF-78D8DA45D3EF}" type="presParOf" srcId="{B48AC662-30AA-4603-B29A-0462BB5221FF}" destId="{A4CDDB6C-46A0-46DD-B15F-C75AEAD2BB6A}" srcOrd="6" destOrd="0" presId="urn:microsoft.com/office/officeart/2018/2/layout/IconCircleList"/>
    <dgm:cxn modelId="{42C8DAED-3A9F-4F3F-808D-7EF9675EE108}" type="presParOf" srcId="{A4CDDB6C-46A0-46DD-B15F-C75AEAD2BB6A}" destId="{A6C565B8-37A2-48F2-B6B2-3D242FE04781}" srcOrd="0" destOrd="0" presId="urn:microsoft.com/office/officeart/2018/2/layout/IconCircleList"/>
    <dgm:cxn modelId="{3DD3531E-E843-4EC3-8FE3-64A635BDF49E}" type="presParOf" srcId="{A4CDDB6C-46A0-46DD-B15F-C75AEAD2BB6A}" destId="{E1ECE039-530A-4359-9934-C09C31CA6159}" srcOrd="1" destOrd="0" presId="urn:microsoft.com/office/officeart/2018/2/layout/IconCircleList"/>
    <dgm:cxn modelId="{853EB5C9-C020-4017-835A-C784C8CB04ED}" type="presParOf" srcId="{A4CDDB6C-46A0-46DD-B15F-C75AEAD2BB6A}" destId="{45A8AC8D-0604-47CB-AA5A-A4FBD8C51D04}" srcOrd="2" destOrd="0" presId="urn:microsoft.com/office/officeart/2018/2/layout/IconCircleList"/>
    <dgm:cxn modelId="{4E93D0B9-3BA9-40F0-9C23-85B7C0689FEF}" type="presParOf" srcId="{A4CDDB6C-46A0-46DD-B15F-C75AEAD2BB6A}" destId="{78C4353D-D1F9-4523-8B9A-9E4D5647FE80}" srcOrd="3" destOrd="0" presId="urn:microsoft.com/office/officeart/2018/2/layout/IconCircleList"/>
    <dgm:cxn modelId="{9DB7AA1A-CDD2-4C9C-BD18-1414BAB73D0C}" type="presParOf" srcId="{B48AC662-30AA-4603-B29A-0462BB5221FF}" destId="{7212BB65-F4E1-4D68-956B-43ED35656EA8}" srcOrd="7" destOrd="0" presId="urn:microsoft.com/office/officeart/2018/2/layout/IconCircleList"/>
    <dgm:cxn modelId="{513A45D6-1B39-49CC-97EA-A0093EC41E41}" type="presParOf" srcId="{B48AC662-30AA-4603-B29A-0462BB5221FF}" destId="{D6A38B56-8FC6-4139-9F82-86257B75547F}" srcOrd="8" destOrd="0" presId="urn:microsoft.com/office/officeart/2018/2/layout/IconCircleList"/>
    <dgm:cxn modelId="{5AC61C17-CE08-44BC-B234-211272B4985D}" type="presParOf" srcId="{D6A38B56-8FC6-4139-9F82-86257B75547F}" destId="{AF0649F6-B505-4A20-B7CC-1C2491B0F0E5}" srcOrd="0" destOrd="0" presId="urn:microsoft.com/office/officeart/2018/2/layout/IconCircleList"/>
    <dgm:cxn modelId="{8D039535-3DA4-4D34-AF62-CD2553504852}" type="presParOf" srcId="{D6A38B56-8FC6-4139-9F82-86257B75547F}" destId="{9BA9235E-065C-47C3-979E-F7F6912FDA68}" srcOrd="1" destOrd="0" presId="urn:microsoft.com/office/officeart/2018/2/layout/IconCircleList"/>
    <dgm:cxn modelId="{DC9F9C92-0232-4C11-8218-FF9F14B9F6FF}" type="presParOf" srcId="{D6A38B56-8FC6-4139-9F82-86257B75547F}" destId="{7679EA93-C157-4422-A535-D9B83F0DB083}" srcOrd="2" destOrd="0" presId="urn:microsoft.com/office/officeart/2018/2/layout/IconCircleList"/>
    <dgm:cxn modelId="{D04965FB-0D31-4CDB-B3DD-01E18DAD9637}" type="presParOf" srcId="{D6A38B56-8FC6-4139-9F82-86257B75547F}" destId="{7752ECF2-7528-43DD-A0E8-332FFAA9CAF4}"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8C7908-D4E1-49D8-9E93-52E1D8A0465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719E451-4BB5-4390-B8E9-9C74740D5971}">
      <dgm:prSet/>
      <dgm:spPr/>
      <dgm:t>
        <a:bodyPr/>
        <a:lstStyle/>
        <a:p>
          <a:pPr>
            <a:lnSpc>
              <a:spcPct val="100000"/>
            </a:lnSpc>
          </a:pPr>
          <a:r>
            <a:rPr lang="en-US" b="1" u="sng" dirty="0"/>
            <a:t>Pooling:</a:t>
          </a:r>
          <a:endParaRPr lang="en-US" dirty="0"/>
        </a:p>
      </dgm:t>
    </dgm:pt>
    <dgm:pt modelId="{9507F2B8-FABA-4BC2-9C84-3FE3C71BBEE9}" type="parTrans" cxnId="{6916895A-0F58-4E6C-A859-DBDAE5651FD7}">
      <dgm:prSet/>
      <dgm:spPr/>
      <dgm:t>
        <a:bodyPr/>
        <a:lstStyle/>
        <a:p>
          <a:endParaRPr lang="en-US"/>
        </a:p>
      </dgm:t>
    </dgm:pt>
    <dgm:pt modelId="{3B42FB64-5213-4790-81C6-3445FB9F61A3}" type="sibTrans" cxnId="{6916895A-0F58-4E6C-A859-DBDAE5651FD7}">
      <dgm:prSet/>
      <dgm:spPr/>
      <dgm:t>
        <a:bodyPr/>
        <a:lstStyle/>
        <a:p>
          <a:endParaRPr lang="en-US"/>
        </a:p>
      </dgm:t>
    </dgm:pt>
    <dgm:pt modelId="{57CACBBF-AE23-49A6-A6F2-C3654D8DA75E}">
      <dgm:prSet/>
      <dgm:spPr/>
      <dgm:t>
        <a:bodyPr/>
        <a:lstStyle/>
        <a:p>
          <a:pPr>
            <a:lnSpc>
              <a:spcPct val="100000"/>
            </a:lnSpc>
          </a:pPr>
          <a:r>
            <a:rPr lang="en-US" dirty="0"/>
            <a:t>In U-net, the pooling function is typically max pooling. </a:t>
          </a:r>
        </a:p>
      </dgm:t>
    </dgm:pt>
    <dgm:pt modelId="{A9FE8C16-661C-4F1D-8FBF-6DC57BF923CF}" type="parTrans" cxnId="{D7763203-50A8-47A0-82BC-1151304242D8}">
      <dgm:prSet/>
      <dgm:spPr/>
      <dgm:t>
        <a:bodyPr/>
        <a:lstStyle/>
        <a:p>
          <a:endParaRPr lang="en-US"/>
        </a:p>
      </dgm:t>
    </dgm:pt>
    <dgm:pt modelId="{16426A17-1DE2-45FA-9E67-C3F8DCBB9B00}" type="sibTrans" cxnId="{D7763203-50A8-47A0-82BC-1151304242D8}">
      <dgm:prSet/>
      <dgm:spPr/>
      <dgm:t>
        <a:bodyPr/>
        <a:lstStyle/>
        <a:p>
          <a:endParaRPr lang="en-US"/>
        </a:p>
      </dgm:t>
    </dgm:pt>
    <dgm:pt modelId="{3644F21D-8028-48FD-A967-3C19FA3E1FE4}">
      <dgm:prSet/>
      <dgm:spPr/>
      <dgm:t>
        <a:bodyPr/>
        <a:lstStyle/>
        <a:p>
          <a:pPr>
            <a:lnSpc>
              <a:spcPct val="100000"/>
            </a:lnSpc>
          </a:pPr>
          <a:r>
            <a:rPr lang="en-US" dirty="0"/>
            <a:t>Max pooling reduces the resolution of the input without losing the most significant value from the region.</a:t>
          </a:r>
        </a:p>
      </dgm:t>
    </dgm:pt>
    <dgm:pt modelId="{77764D0E-0566-4704-9164-65DDAAD49F0C}" type="parTrans" cxnId="{68FB64CC-899B-4905-9C33-D14EE05BFE4D}">
      <dgm:prSet/>
      <dgm:spPr/>
      <dgm:t>
        <a:bodyPr/>
        <a:lstStyle/>
        <a:p>
          <a:endParaRPr lang="en-US"/>
        </a:p>
      </dgm:t>
    </dgm:pt>
    <dgm:pt modelId="{6A78E38E-921E-4362-95FC-D8FDB0F7BC46}" type="sibTrans" cxnId="{68FB64CC-899B-4905-9C33-D14EE05BFE4D}">
      <dgm:prSet/>
      <dgm:spPr/>
      <dgm:t>
        <a:bodyPr/>
        <a:lstStyle/>
        <a:p>
          <a:endParaRPr lang="en-US"/>
        </a:p>
      </dgm:t>
    </dgm:pt>
    <dgm:pt modelId="{98999D50-B3CA-4A9C-9D7F-B20678FB19FD}">
      <dgm:prSet/>
      <dgm:spPr/>
      <dgm:t>
        <a:bodyPr/>
        <a:lstStyle/>
        <a:p>
          <a:pPr>
            <a:lnSpc>
              <a:spcPct val="100000"/>
            </a:lnSpc>
          </a:pPr>
          <a:r>
            <a:rPr lang="en-US" b="1" u="sng" dirty="0"/>
            <a:t>Skip Connections:</a:t>
          </a:r>
          <a:br>
            <a:rPr lang="en-US" b="1" u="sng" dirty="0"/>
          </a:br>
          <a:r>
            <a:rPr lang="en-US" dirty="0"/>
            <a:t>Concatenation plays a crucial role in the U-net as it combines two essential aspects:</a:t>
          </a:r>
        </a:p>
      </dgm:t>
    </dgm:pt>
    <dgm:pt modelId="{42BA392A-40FD-46AA-8AC4-8638DAC5B2D6}" type="parTrans" cxnId="{D140234E-0C2D-439E-A8CD-44ACF61F84FF}">
      <dgm:prSet/>
      <dgm:spPr/>
      <dgm:t>
        <a:bodyPr/>
        <a:lstStyle/>
        <a:p>
          <a:endParaRPr lang="en-US"/>
        </a:p>
      </dgm:t>
    </dgm:pt>
    <dgm:pt modelId="{B72C7284-324F-4EC4-8D97-BFF52F3D9E55}" type="sibTrans" cxnId="{D140234E-0C2D-439E-A8CD-44ACF61F84FF}">
      <dgm:prSet/>
      <dgm:spPr/>
      <dgm:t>
        <a:bodyPr/>
        <a:lstStyle/>
        <a:p>
          <a:endParaRPr lang="en-US"/>
        </a:p>
      </dgm:t>
    </dgm:pt>
    <dgm:pt modelId="{7551572C-A0D8-45D1-ACF0-A77F3A65921D}">
      <dgm:prSet custT="1"/>
      <dgm:spPr/>
      <dgm:t>
        <a:bodyPr/>
        <a:lstStyle/>
        <a:p>
          <a:pPr>
            <a:lnSpc>
              <a:spcPct val="100000"/>
            </a:lnSpc>
          </a:pPr>
          <a:r>
            <a:rPr lang="en-US" sz="1200" dirty="0"/>
            <a:t>1. Features extracted through up-sampling </a:t>
          </a:r>
        </a:p>
      </dgm:t>
    </dgm:pt>
    <dgm:pt modelId="{C95677B7-5CDD-4D9E-B634-AB829A1C72EF}" type="parTrans" cxnId="{F8511919-0725-43A1-B37D-EEB0AE706CD6}">
      <dgm:prSet/>
      <dgm:spPr/>
      <dgm:t>
        <a:bodyPr/>
        <a:lstStyle/>
        <a:p>
          <a:endParaRPr lang="en-US"/>
        </a:p>
      </dgm:t>
    </dgm:pt>
    <dgm:pt modelId="{A991DAA8-3F89-47B5-AD73-89C454EC55A7}" type="sibTrans" cxnId="{F8511919-0725-43A1-B37D-EEB0AE706CD6}">
      <dgm:prSet/>
      <dgm:spPr/>
      <dgm:t>
        <a:bodyPr/>
        <a:lstStyle/>
        <a:p>
          <a:endParaRPr lang="en-US"/>
        </a:p>
      </dgm:t>
    </dgm:pt>
    <dgm:pt modelId="{69D6D5E5-CFB9-49B6-96B0-28E068B1C3D4}">
      <dgm:prSet custT="1"/>
      <dgm:spPr/>
      <dgm:t>
        <a:bodyPr/>
        <a:lstStyle/>
        <a:p>
          <a:pPr>
            <a:lnSpc>
              <a:spcPct val="100000"/>
            </a:lnSpc>
          </a:pPr>
          <a:r>
            <a:rPr lang="en-US" sz="1200" dirty="0"/>
            <a:t>2. Feature localization from the opposite convolutional layer.</a:t>
          </a:r>
        </a:p>
      </dgm:t>
    </dgm:pt>
    <dgm:pt modelId="{A5434E3E-8DA9-4428-ADF6-A9EBE3CE8F0F}" type="sibTrans" cxnId="{C0B765A0-57ED-4349-BFA4-C8BC2CA547C4}">
      <dgm:prSet/>
      <dgm:spPr/>
      <dgm:t>
        <a:bodyPr/>
        <a:lstStyle/>
        <a:p>
          <a:endParaRPr lang="en-US"/>
        </a:p>
      </dgm:t>
    </dgm:pt>
    <dgm:pt modelId="{FC65BEE1-3584-45D6-9533-B8B0782172F1}" type="parTrans" cxnId="{C0B765A0-57ED-4349-BFA4-C8BC2CA547C4}">
      <dgm:prSet/>
      <dgm:spPr/>
      <dgm:t>
        <a:bodyPr/>
        <a:lstStyle/>
        <a:p>
          <a:endParaRPr lang="en-US"/>
        </a:p>
      </dgm:t>
    </dgm:pt>
    <dgm:pt modelId="{F529F3E6-285A-4CE1-8CF9-2981078C47B5}" type="pres">
      <dgm:prSet presAssocID="{988C7908-D4E1-49D8-9E93-52E1D8A04653}" presName="root" presStyleCnt="0">
        <dgm:presLayoutVars>
          <dgm:dir/>
          <dgm:resizeHandles val="exact"/>
        </dgm:presLayoutVars>
      </dgm:prSet>
      <dgm:spPr/>
    </dgm:pt>
    <dgm:pt modelId="{F42CAF9D-19EF-4652-8FFC-EA6E2B9AC481}" type="pres">
      <dgm:prSet presAssocID="{F719E451-4BB5-4390-B8E9-9C74740D5971}" presName="compNode" presStyleCnt="0"/>
      <dgm:spPr/>
    </dgm:pt>
    <dgm:pt modelId="{F7602383-B356-451E-9E7F-3B8A015985D5}" type="pres">
      <dgm:prSet presAssocID="{F719E451-4BB5-4390-B8E9-9C74740D5971}" presName="bgRect" presStyleLbl="bgShp" presStyleIdx="0" presStyleCnt="2" custLinFactNeighborX="5920"/>
      <dgm:spPr>
        <a:solidFill>
          <a:schemeClr val="accent2">
            <a:lumMod val="60000"/>
            <a:lumOff val="40000"/>
          </a:schemeClr>
        </a:solidFill>
      </dgm:spPr>
    </dgm:pt>
    <dgm:pt modelId="{DCD5B60F-6FE9-47D3-9412-D3A0BB0127CD}" type="pres">
      <dgm:prSet presAssocID="{F719E451-4BB5-4390-B8E9-9C74740D597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מתכנת"/>
        </a:ext>
      </dgm:extLst>
    </dgm:pt>
    <dgm:pt modelId="{2D129AE5-751C-45FC-90A4-A411060F1F9A}" type="pres">
      <dgm:prSet presAssocID="{F719E451-4BB5-4390-B8E9-9C74740D5971}" presName="spaceRect" presStyleCnt="0"/>
      <dgm:spPr/>
    </dgm:pt>
    <dgm:pt modelId="{0B3C5EDD-A3A4-4B42-8E8C-36E4C4F79FBB}" type="pres">
      <dgm:prSet presAssocID="{F719E451-4BB5-4390-B8E9-9C74740D5971}" presName="parTx" presStyleLbl="revTx" presStyleIdx="0" presStyleCnt="4">
        <dgm:presLayoutVars>
          <dgm:chMax val="0"/>
          <dgm:chPref val="0"/>
        </dgm:presLayoutVars>
      </dgm:prSet>
      <dgm:spPr/>
    </dgm:pt>
    <dgm:pt modelId="{6F19FA1C-BC17-4E20-B926-9D3EE44B453E}" type="pres">
      <dgm:prSet presAssocID="{F719E451-4BB5-4390-B8E9-9C74740D5971}" presName="desTx" presStyleLbl="revTx" presStyleIdx="1" presStyleCnt="4" custScaleX="169387" custLinFactNeighborX="-50051">
        <dgm:presLayoutVars/>
      </dgm:prSet>
      <dgm:spPr/>
    </dgm:pt>
    <dgm:pt modelId="{695FDB60-6B4F-4298-B6A5-B1621D47FFF4}" type="pres">
      <dgm:prSet presAssocID="{3B42FB64-5213-4790-81C6-3445FB9F61A3}" presName="sibTrans" presStyleCnt="0"/>
      <dgm:spPr/>
    </dgm:pt>
    <dgm:pt modelId="{3A6D0337-FBF7-425C-9529-46BC35E80932}" type="pres">
      <dgm:prSet presAssocID="{98999D50-B3CA-4A9C-9D7F-B20678FB19FD}" presName="compNode" presStyleCnt="0"/>
      <dgm:spPr/>
    </dgm:pt>
    <dgm:pt modelId="{5E6333C5-F8B1-46BE-839A-A285B07BB94A}" type="pres">
      <dgm:prSet presAssocID="{98999D50-B3CA-4A9C-9D7F-B20678FB19FD}" presName="bgRect" presStyleLbl="bgShp" presStyleIdx="1" presStyleCnt="2" custLinFactNeighborX="5920"/>
      <dgm:spPr>
        <a:solidFill>
          <a:schemeClr val="accent2">
            <a:lumMod val="60000"/>
            <a:lumOff val="40000"/>
          </a:schemeClr>
        </a:solidFill>
      </dgm:spPr>
    </dgm:pt>
    <dgm:pt modelId="{907156A3-5D0F-465F-8F8D-28FACBB6DBA1}" type="pres">
      <dgm:prSet presAssocID="{98999D50-B3CA-4A9C-9D7F-B20678FB19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EB6E7768-1346-4A5F-91B9-7141C5BF2216}" type="pres">
      <dgm:prSet presAssocID="{98999D50-B3CA-4A9C-9D7F-B20678FB19FD}" presName="spaceRect" presStyleCnt="0"/>
      <dgm:spPr/>
    </dgm:pt>
    <dgm:pt modelId="{73089F8E-C174-4EA1-94D0-C51C24F452FB}" type="pres">
      <dgm:prSet presAssocID="{98999D50-B3CA-4A9C-9D7F-B20678FB19FD}" presName="parTx" presStyleLbl="revTx" presStyleIdx="2" presStyleCnt="4">
        <dgm:presLayoutVars>
          <dgm:chMax val="0"/>
          <dgm:chPref val="0"/>
        </dgm:presLayoutVars>
      </dgm:prSet>
      <dgm:spPr/>
    </dgm:pt>
    <dgm:pt modelId="{EE7BFF72-B666-49DF-9CFB-E2E95042FAA9}" type="pres">
      <dgm:prSet presAssocID="{98999D50-B3CA-4A9C-9D7F-B20678FB19FD}" presName="desTx" presStyleLbl="revTx" presStyleIdx="3" presStyleCnt="4">
        <dgm:presLayoutVars/>
      </dgm:prSet>
      <dgm:spPr/>
    </dgm:pt>
  </dgm:ptLst>
  <dgm:cxnLst>
    <dgm:cxn modelId="{D7763203-50A8-47A0-82BC-1151304242D8}" srcId="{F719E451-4BB5-4390-B8E9-9C74740D5971}" destId="{57CACBBF-AE23-49A6-A6F2-C3654D8DA75E}" srcOrd="0" destOrd="0" parTransId="{A9FE8C16-661C-4F1D-8FBF-6DC57BF923CF}" sibTransId="{16426A17-1DE2-45FA-9E67-C3F8DCBB9B00}"/>
    <dgm:cxn modelId="{E82FF30C-58CC-4AE2-A30A-680BA41BF2A1}" type="presOf" srcId="{7551572C-A0D8-45D1-ACF0-A77F3A65921D}" destId="{EE7BFF72-B666-49DF-9CFB-E2E95042FAA9}" srcOrd="0" destOrd="0" presId="urn:microsoft.com/office/officeart/2018/2/layout/IconVerticalSolidList"/>
    <dgm:cxn modelId="{F8511919-0725-43A1-B37D-EEB0AE706CD6}" srcId="{98999D50-B3CA-4A9C-9D7F-B20678FB19FD}" destId="{7551572C-A0D8-45D1-ACF0-A77F3A65921D}" srcOrd="0" destOrd="0" parTransId="{C95677B7-5CDD-4D9E-B634-AB829A1C72EF}" sibTransId="{A991DAA8-3F89-47B5-AD73-89C454EC55A7}"/>
    <dgm:cxn modelId="{003C2341-7906-4253-ADBF-D2D92A9037F0}" type="presOf" srcId="{F719E451-4BB5-4390-B8E9-9C74740D5971}" destId="{0B3C5EDD-A3A4-4B42-8E8C-36E4C4F79FBB}" srcOrd="0" destOrd="0" presId="urn:microsoft.com/office/officeart/2018/2/layout/IconVerticalSolidList"/>
    <dgm:cxn modelId="{D140234E-0C2D-439E-A8CD-44ACF61F84FF}" srcId="{988C7908-D4E1-49D8-9E93-52E1D8A04653}" destId="{98999D50-B3CA-4A9C-9D7F-B20678FB19FD}" srcOrd="1" destOrd="0" parTransId="{42BA392A-40FD-46AA-8AC4-8638DAC5B2D6}" sibTransId="{B72C7284-324F-4EC4-8D97-BFF52F3D9E55}"/>
    <dgm:cxn modelId="{F2EDFC4E-031F-40E3-A9EF-BB3E64370122}" type="presOf" srcId="{69D6D5E5-CFB9-49B6-96B0-28E068B1C3D4}" destId="{EE7BFF72-B666-49DF-9CFB-E2E95042FAA9}" srcOrd="0" destOrd="1" presId="urn:microsoft.com/office/officeart/2018/2/layout/IconVerticalSolidList"/>
    <dgm:cxn modelId="{2C22CC53-C344-4670-8CD0-3E7CA2865E9C}" type="presOf" srcId="{57CACBBF-AE23-49A6-A6F2-C3654D8DA75E}" destId="{6F19FA1C-BC17-4E20-B926-9D3EE44B453E}" srcOrd="0" destOrd="0" presId="urn:microsoft.com/office/officeart/2018/2/layout/IconVerticalSolidList"/>
    <dgm:cxn modelId="{6916895A-0F58-4E6C-A859-DBDAE5651FD7}" srcId="{988C7908-D4E1-49D8-9E93-52E1D8A04653}" destId="{F719E451-4BB5-4390-B8E9-9C74740D5971}" srcOrd="0" destOrd="0" parTransId="{9507F2B8-FABA-4BC2-9C84-3FE3C71BBEE9}" sibTransId="{3B42FB64-5213-4790-81C6-3445FB9F61A3}"/>
    <dgm:cxn modelId="{53E70A89-C5CC-4427-803B-482494E5A626}" type="presOf" srcId="{988C7908-D4E1-49D8-9E93-52E1D8A04653}" destId="{F529F3E6-285A-4CE1-8CF9-2981078C47B5}" srcOrd="0" destOrd="0" presId="urn:microsoft.com/office/officeart/2018/2/layout/IconVerticalSolidList"/>
    <dgm:cxn modelId="{C0B765A0-57ED-4349-BFA4-C8BC2CA547C4}" srcId="{98999D50-B3CA-4A9C-9D7F-B20678FB19FD}" destId="{69D6D5E5-CFB9-49B6-96B0-28E068B1C3D4}" srcOrd="1" destOrd="0" parTransId="{FC65BEE1-3584-45D6-9533-B8B0782172F1}" sibTransId="{A5434E3E-8DA9-4428-ADF6-A9EBE3CE8F0F}"/>
    <dgm:cxn modelId="{5BEFC2CA-0C1F-45B6-AD11-ED906D3C68BC}" type="presOf" srcId="{98999D50-B3CA-4A9C-9D7F-B20678FB19FD}" destId="{73089F8E-C174-4EA1-94D0-C51C24F452FB}" srcOrd="0" destOrd="0" presId="urn:microsoft.com/office/officeart/2018/2/layout/IconVerticalSolidList"/>
    <dgm:cxn modelId="{17B17FCB-104E-4AF9-839D-34982C33086A}" type="presOf" srcId="{3644F21D-8028-48FD-A967-3C19FA3E1FE4}" destId="{6F19FA1C-BC17-4E20-B926-9D3EE44B453E}" srcOrd="0" destOrd="1" presId="urn:microsoft.com/office/officeart/2018/2/layout/IconVerticalSolidList"/>
    <dgm:cxn modelId="{68FB64CC-899B-4905-9C33-D14EE05BFE4D}" srcId="{F719E451-4BB5-4390-B8E9-9C74740D5971}" destId="{3644F21D-8028-48FD-A967-3C19FA3E1FE4}" srcOrd="1" destOrd="0" parTransId="{77764D0E-0566-4704-9164-65DDAAD49F0C}" sibTransId="{6A78E38E-921E-4362-95FC-D8FDB0F7BC46}"/>
    <dgm:cxn modelId="{E778B67C-3B9B-47E7-BAAD-3C8E84F3C8F4}" type="presParOf" srcId="{F529F3E6-285A-4CE1-8CF9-2981078C47B5}" destId="{F42CAF9D-19EF-4652-8FFC-EA6E2B9AC481}" srcOrd="0" destOrd="0" presId="urn:microsoft.com/office/officeart/2018/2/layout/IconVerticalSolidList"/>
    <dgm:cxn modelId="{470F7D87-0342-406C-AE20-EDAF05D297E6}" type="presParOf" srcId="{F42CAF9D-19EF-4652-8FFC-EA6E2B9AC481}" destId="{F7602383-B356-451E-9E7F-3B8A015985D5}" srcOrd="0" destOrd="0" presId="urn:microsoft.com/office/officeart/2018/2/layout/IconVerticalSolidList"/>
    <dgm:cxn modelId="{40C960C0-6CFF-48FE-909A-75EA21034F10}" type="presParOf" srcId="{F42CAF9D-19EF-4652-8FFC-EA6E2B9AC481}" destId="{DCD5B60F-6FE9-47D3-9412-D3A0BB0127CD}" srcOrd="1" destOrd="0" presId="urn:microsoft.com/office/officeart/2018/2/layout/IconVerticalSolidList"/>
    <dgm:cxn modelId="{8A0F434D-EC23-41B3-8FA4-EFB004E0FD2E}" type="presParOf" srcId="{F42CAF9D-19EF-4652-8FFC-EA6E2B9AC481}" destId="{2D129AE5-751C-45FC-90A4-A411060F1F9A}" srcOrd="2" destOrd="0" presId="urn:microsoft.com/office/officeart/2018/2/layout/IconVerticalSolidList"/>
    <dgm:cxn modelId="{E80504E1-E2DD-41A9-ACF7-B8259EB90849}" type="presParOf" srcId="{F42CAF9D-19EF-4652-8FFC-EA6E2B9AC481}" destId="{0B3C5EDD-A3A4-4B42-8E8C-36E4C4F79FBB}" srcOrd="3" destOrd="0" presId="urn:microsoft.com/office/officeart/2018/2/layout/IconVerticalSolidList"/>
    <dgm:cxn modelId="{74909E23-ED7D-4792-841D-8FC7D8C232E4}" type="presParOf" srcId="{F42CAF9D-19EF-4652-8FFC-EA6E2B9AC481}" destId="{6F19FA1C-BC17-4E20-B926-9D3EE44B453E}" srcOrd="4" destOrd="0" presId="urn:microsoft.com/office/officeart/2018/2/layout/IconVerticalSolidList"/>
    <dgm:cxn modelId="{CD95243C-E038-4131-A5F3-8436F7B2C85E}" type="presParOf" srcId="{F529F3E6-285A-4CE1-8CF9-2981078C47B5}" destId="{695FDB60-6B4F-4298-B6A5-B1621D47FFF4}" srcOrd="1" destOrd="0" presId="urn:microsoft.com/office/officeart/2018/2/layout/IconVerticalSolidList"/>
    <dgm:cxn modelId="{12A6E093-8390-4FF8-AB7A-370F2CAF90AA}" type="presParOf" srcId="{F529F3E6-285A-4CE1-8CF9-2981078C47B5}" destId="{3A6D0337-FBF7-425C-9529-46BC35E80932}" srcOrd="2" destOrd="0" presId="urn:microsoft.com/office/officeart/2018/2/layout/IconVerticalSolidList"/>
    <dgm:cxn modelId="{121E1CEC-D757-4271-B456-C7DD9365120A}" type="presParOf" srcId="{3A6D0337-FBF7-425C-9529-46BC35E80932}" destId="{5E6333C5-F8B1-46BE-839A-A285B07BB94A}" srcOrd="0" destOrd="0" presId="urn:microsoft.com/office/officeart/2018/2/layout/IconVerticalSolidList"/>
    <dgm:cxn modelId="{95C77BBA-6F42-4CB2-943A-AF90CEFD189B}" type="presParOf" srcId="{3A6D0337-FBF7-425C-9529-46BC35E80932}" destId="{907156A3-5D0F-465F-8F8D-28FACBB6DBA1}" srcOrd="1" destOrd="0" presId="urn:microsoft.com/office/officeart/2018/2/layout/IconVerticalSolidList"/>
    <dgm:cxn modelId="{040E4509-FBA5-4BAF-A50B-77D0CF8BB139}" type="presParOf" srcId="{3A6D0337-FBF7-425C-9529-46BC35E80932}" destId="{EB6E7768-1346-4A5F-91B9-7141C5BF2216}" srcOrd="2" destOrd="0" presId="urn:microsoft.com/office/officeart/2018/2/layout/IconVerticalSolidList"/>
    <dgm:cxn modelId="{7FB5EF51-0BC3-43CE-870E-5E630C61DC25}" type="presParOf" srcId="{3A6D0337-FBF7-425C-9529-46BC35E80932}" destId="{73089F8E-C174-4EA1-94D0-C51C24F452FB}" srcOrd="3" destOrd="0" presId="urn:microsoft.com/office/officeart/2018/2/layout/IconVerticalSolidList"/>
    <dgm:cxn modelId="{7786CFF4-B161-4BB8-AF25-82730BA9BAAE}" type="presParOf" srcId="{3A6D0337-FBF7-425C-9529-46BC35E80932}" destId="{EE7BFF72-B666-49DF-9CFB-E2E95042FAA9}"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AECC73-424A-4F78-91FE-C102EA7F140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4959A8E-6E6E-4192-95CD-18B1986F3269}">
      <dgm:prSet/>
      <dgm:spPr/>
      <dgm:t>
        <a:bodyPr/>
        <a:lstStyle/>
        <a:p>
          <a:pPr>
            <a:lnSpc>
              <a:spcPct val="100000"/>
            </a:lnSpc>
          </a:pPr>
          <a:r>
            <a:rPr lang="en-US" dirty="0"/>
            <a:t>We utilize the LiTS17 dataset, obtained from Kaggle.</a:t>
          </a:r>
        </a:p>
      </dgm:t>
    </dgm:pt>
    <dgm:pt modelId="{7F77C561-4855-45D1-9C3F-4D5288B9BD3B}" type="parTrans" cxnId="{155C9932-C105-4752-AC93-08CB060FA89A}">
      <dgm:prSet/>
      <dgm:spPr/>
      <dgm:t>
        <a:bodyPr/>
        <a:lstStyle/>
        <a:p>
          <a:endParaRPr lang="en-US"/>
        </a:p>
      </dgm:t>
    </dgm:pt>
    <dgm:pt modelId="{FB78AAF5-0055-40E4-99F6-4A80E45F2D2D}" type="sibTrans" cxnId="{155C9932-C105-4752-AC93-08CB060FA89A}">
      <dgm:prSet/>
      <dgm:spPr/>
      <dgm:t>
        <a:bodyPr/>
        <a:lstStyle/>
        <a:p>
          <a:endParaRPr lang="en-US"/>
        </a:p>
      </dgm:t>
    </dgm:pt>
    <dgm:pt modelId="{9D09EBE7-B7F0-42BE-8717-68FD68E230C2}">
      <dgm:prSet/>
      <dgm:spPr/>
      <dgm:t>
        <a:bodyPr/>
        <a:lstStyle/>
        <a:p>
          <a:pPr>
            <a:lnSpc>
              <a:spcPct val="100000"/>
            </a:lnSpc>
          </a:pPr>
          <a:r>
            <a:rPr lang="en-US" dirty="0"/>
            <a:t>Size: 50 3D CT scans of patients.</a:t>
          </a:r>
        </a:p>
      </dgm:t>
    </dgm:pt>
    <dgm:pt modelId="{E2937021-F17F-4F6C-9C73-F1BF3726D3C9}" type="parTrans" cxnId="{909052D8-57CB-4F61-A8D9-765BD0ABFADA}">
      <dgm:prSet/>
      <dgm:spPr/>
      <dgm:t>
        <a:bodyPr/>
        <a:lstStyle/>
        <a:p>
          <a:endParaRPr lang="en-US"/>
        </a:p>
      </dgm:t>
    </dgm:pt>
    <dgm:pt modelId="{1F40D9DD-3235-458A-AB5A-1EE4F4C7AF99}" type="sibTrans" cxnId="{909052D8-57CB-4F61-A8D9-765BD0ABFADA}">
      <dgm:prSet/>
      <dgm:spPr/>
      <dgm:t>
        <a:bodyPr/>
        <a:lstStyle/>
        <a:p>
          <a:endParaRPr lang="en-US"/>
        </a:p>
      </dgm:t>
    </dgm:pt>
    <dgm:pt modelId="{2F3B2521-B2BE-48C3-A817-8C871255C841}">
      <dgm:prSet/>
      <dgm:spPr/>
      <dgm:t>
        <a:bodyPr/>
        <a:lstStyle/>
        <a:p>
          <a:pPr>
            <a:lnSpc>
              <a:spcPct val="100000"/>
            </a:lnSpc>
          </a:pPr>
          <a:r>
            <a:rPr lang="en-US" dirty="0"/>
            <a:t>Format: NIfTI-1 files (.</a:t>
          </a:r>
          <a:r>
            <a:rPr lang="en-US" dirty="0" err="1"/>
            <a:t>nii</a:t>
          </a:r>
          <a:r>
            <a:rPr lang="en-US"/>
            <a:t>).</a:t>
          </a:r>
        </a:p>
      </dgm:t>
    </dgm:pt>
    <dgm:pt modelId="{FD7E87C6-A4D4-4D6A-858C-7FA014F80632}" type="parTrans" cxnId="{2E6D6C3D-4A71-413A-A9AE-47FEF7F9C5B1}">
      <dgm:prSet/>
      <dgm:spPr/>
      <dgm:t>
        <a:bodyPr/>
        <a:lstStyle/>
        <a:p>
          <a:endParaRPr lang="en-US"/>
        </a:p>
      </dgm:t>
    </dgm:pt>
    <dgm:pt modelId="{F05285D3-5B95-4ABF-B57E-18AEAAA39B6A}" type="sibTrans" cxnId="{2E6D6C3D-4A71-413A-A9AE-47FEF7F9C5B1}">
      <dgm:prSet/>
      <dgm:spPr/>
      <dgm:t>
        <a:bodyPr/>
        <a:lstStyle/>
        <a:p>
          <a:endParaRPr lang="en-US"/>
        </a:p>
      </dgm:t>
    </dgm:pt>
    <dgm:pt modelId="{D5899FBE-CD03-4C53-8363-3EF95D56C7FC}">
      <dgm:prSet/>
      <dgm:spPr/>
      <dgm:t>
        <a:bodyPr/>
        <a:lstStyle/>
        <a:p>
          <a:pPr>
            <a:lnSpc>
              <a:spcPct val="100000"/>
            </a:lnSpc>
          </a:pPr>
          <a:r>
            <a:rPr lang="en-US" dirty="0"/>
            <a:t>To view and analyze the images we used the "Slicer" program.</a:t>
          </a:r>
        </a:p>
      </dgm:t>
    </dgm:pt>
    <dgm:pt modelId="{8543D944-6BE3-4330-A78A-6CD3B45FF425}" type="parTrans" cxnId="{FFC4E399-4BA2-4351-BC9C-7754C7C875E7}">
      <dgm:prSet/>
      <dgm:spPr/>
      <dgm:t>
        <a:bodyPr/>
        <a:lstStyle/>
        <a:p>
          <a:endParaRPr lang="en-US"/>
        </a:p>
      </dgm:t>
    </dgm:pt>
    <dgm:pt modelId="{9DC881FA-B596-45B9-B9A8-080DF5D8767C}" type="sibTrans" cxnId="{FFC4E399-4BA2-4351-BC9C-7754C7C875E7}">
      <dgm:prSet/>
      <dgm:spPr/>
      <dgm:t>
        <a:bodyPr/>
        <a:lstStyle/>
        <a:p>
          <a:endParaRPr lang="en-US"/>
        </a:p>
      </dgm:t>
    </dgm:pt>
    <dgm:pt modelId="{810D344E-E8C9-4667-BBCD-CEBF9E5929BA}" type="pres">
      <dgm:prSet presAssocID="{0CAECC73-424A-4F78-91FE-C102EA7F140C}" presName="root" presStyleCnt="0">
        <dgm:presLayoutVars>
          <dgm:dir/>
          <dgm:resizeHandles val="exact"/>
        </dgm:presLayoutVars>
      </dgm:prSet>
      <dgm:spPr/>
    </dgm:pt>
    <dgm:pt modelId="{58CB8524-6A8A-4207-ACB9-60BCC927D0BC}" type="pres">
      <dgm:prSet presAssocID="{04959A8E-6E6E-4192-95CD-18B1986F3269}" presName="compNode" presStyleCnt="0"/>
      <dgm:spPr/>
    </dgm:pt>
    <dgm:pt modelId="{4AD88A12-45D9-489D-9BA6-A2AAC07A976B}" type="pres">
      <dgm:prSet presAssocID="{04959A8E-6E6E-4192-95CD-18B1986F32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מסד נתונים"/>
        </a:ext>
      </dgm:extLst>
    </dgm:pt>
    <dgm:pt modelId="{61700617-A3EA-4B54-AA6B-BD312F9506AA}" type="pres">
      <dgm:prSet presAssocID="{04959A8E-6E6E-4192-95CD-18B1986F3269}" presName="spaceRect" presStyleCnt="0"/>
      <dgm:spPr/>
    </dgm:pt>
    <dgm:pt modelId="{6C089675-F618-401D-9EC2-4ECF539228DB}" type="pres">
      <dgm:prSet presAssocID="{04959A8E-6E6E-4192-95CD-18B1986F3269}" presName="textRect" presStyleLbl="revTx" presStyleIdx="0" presStyleCnt="4">
        <dgm:presLayoutVars>
          <dgm:chMax val="1"/>
          <dgm:chPref val="1"/>
        </dgm:presLayoutVars>
      </dgm:prSet>
      <dgm:spPr/>
    </dgm:pt>
    <dgm:pt modelId="{3E87E94A-AC52-4EE4-8957-DBBCF83EA4B2}" type="pres">
      <dgm:prSet presAssocID="{FB78AAF5-0055-40E4-99F6-4A80E45F2D2D}" presName="sibTrans" presStyleCnt="0"/>
      <dgm:spPr/>
    </dgm:pt>
    <dgm:pt modelId="{260779F4-3C77-48B9-A75B-36285FF641BE}" type="pres">
      <dgm:prSet presAssocID="{9D09EBE7-B7F0-42BE-8717-68FD68E230C2}" presName="compNode" presStyleCnt="0"/>
      <dgm:spPr/>
    </dgm:pt>
    <dgm:pt modelId="{9F3E762E-9777-4345-8084-6C4B86603F35}" type="pres">
      <dgm:prSet presAssocID="{9D09EBE7-B7F0-42BE-8717-68FD68E230C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סטטוסקופ"/>
        </a:ext>
      </dgm:extLst>
    </dgm:pt>
    <dgm:pt modelId="{7F5282DC-4D81-48DA-9469-B7FA787FA10C}" type="pres">
      <dgm:prSet presAssocID="{9D09EBE7-B7F0-42BE-8717-68FD68E230C2}" presName="spaceRect" presStyleCnt="0"/>
      <dgm:spPr/>
    </dgm:pt>
    <dgm:pt modelId="{6F67E02C-F95A-4157-9085-D8E42BE47AAC}" type="pres">
      <dgm:prSet presAssocID="{9D09EBE7-B7F0-42BE-8717-68FD68E230C2}" presName="textRect" presStyleLbl="revTx" presStyleIdx="1" presStyleCnt="4">
        <dgm:presLayoutVars>
          <dgm:chMax val="1"/>
          <dgm:chPref val="1"/>
        </dgm:presLayoutVars>
      </dgm:prSet>
      <dgm:spPr/>
    </dgm:pt>
    <dgm:pt modelId="{1EFE21E9-08B8-43B0-8720-84DFFBBA0B7E}" type="pres">
      <dgm:prSet presAssocID="{1F40D9DD-3235-458A-AB5A-1EE4F4C7AF99}" presName="sibTrans" presStyleCnt="0"/>
      <dgm:spPr/>
    </dgm:pt>
    <dgm:pt modelId="{324593BC-B341-462E-A94A-BF96242336DC}" type="pres">
      <dgm:prSet presAssocID="{2F3B2521-B2BE-48C3-A817-8C871255C841}" presName="compNode" presStyleCnt="0"/>
      <dgm:spPr/>
    </dgm:pt>
    <dgm:pt modelId="{9956C9FB-52A8-4271-A45E-AFFD9C23DE42}" type="pres">
      <dgm:prSet presAssocID="{2F3B2521-B2BE-48C3-A817-8C871255C8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מסמך"/>
        </a:ext>
      </dgm:extLst>
    </dgm:pt>
    <dgm:pt modelId="{F2E973BC-3933-4BC3-849E-5D2155DC2D76}" type="pres">
      <dgm:prSet presAssocID="{2F3B2521-B2BE-48C3-A817-8C871255C841}" presName="spaceRect" presStyleCnt="0"/>
      <dgm:spPr/>
    </dgm:pt>
    <dgm:pt modelId="{4665BFF0-ECA7-42B4-B6CD-C7D23CD9FD5D}" type="pres">
      <dgm:prSet presAssocID="{2F3B2521-B2BE-48C3-A817-8C871255C841}" presName="textRect" presStyleLbl="revTx" presStyleIdx="2" presStyleCnt="4">
        <dgm:presLayoutVars>
          <dgm:chMax val="1"/>
          <dgm:chPref val="1"/>
        </dgm:presLayoutVars>
      </dgm:prSet>
      <dgm:spPr/>
    </dgm:pt>
    <dgm:pt modelId="{8629A7B6-7A36-4443-A8ED-8A9037F3D7BE}" type="pres">
      <dgm:prSet presAssocID="{F05285D3-5B95-4ABF-B57E-18AEAAA39B6A}" presName="sibTrans" presStyleCnt="0"/>
      <dgm:spPr/>
    </dgm:pt>
    <dgm:pt modelId="{AF9CB31C-A222-4B62-BE36-14FD4E84C297}" type="pres">
      <dgm:prSet presAssocID="{D5899FBE-CD03-4C53-8363-3EF95D56C7FC}" presName="compNode" presStyleCnt="0"/>
      <dgm:spPr/>
    </dgm:pt>
    <dgm:pt modelId="{F62F70C8-2622-4E33-A4AE-3ED70A02D0AC}" type="pres">
      <dgm:prSet presAssocID="{D5899FBE-CD03-4C53-8363-3EF95D56C7F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סטטיסטיקה"/>
        </a:ext>
      </dgm:extLst>
    </dgm:pt>
    <dgm:pt modelId="{AB1B7355-2B57-4F66-A111-9CD5085A444E}" type="pres">
      <dgm:prSet presAssocID="{D5899FBE-CD03-4C53-8363-3EF95D56C7FC}" presName="spaceRect" presStyleCnt="0"/>
      <dgm:spPr/>
    </dgm:pt>
    <dgm:pt modelId="{80E90852-E37C-41D7-809F-E12452C289BF}" type="pres">
      <dgm:prSet presAssocID="{D5899FBE-CD03-4C53-8363-3EF95D56C7FC}" presName="textRect" presStyleLbl="revTx" presStyleIdx="3" presStyleCnt="4">
        <dgm:presLayoutVars>
          <dgm:chMax val="1"/>
          <dgm:chPref val="1"/>
        </dgm:presLayoutVars>
      </dgm:prSet>
      <dgm:spPr/>
    </dgm:pt>
  </dgm:ptLst>
  <dgm:cxnLst>
    <dgm:cxn modelId="{4E0B6331-4655-4E56-9D22-B3C466696099}" type="presOf" srcId="{0CAECC73-424A-4F78-91FE-C102EA7F140C}" destId="{810D344E-E8C9-4667-BBCD-CEBF9E5929BA}" srcOrd="0" destOrd="0" presId="urn:microsoft.com/office/officeart/2018/2/layout/IconLabelList"/>
    <dgm:cxn modelId="{155C9932-C105-4752-AC93-08CB060FA89A}" srcId="{0CAECC73-424A-4F78-91FE-C102EA7F140C}" destId="{04959A8E-6E6E-4192-95CD-18B1986F3269}" srcOrd="0" destOrd="0" parTransId="{7F77C561-4855-45D1-9C3F-4D5288B9BD3B}" sibTransId="{FB78AAF5-0055-40E4-99F6-4A80E45F2D2D}"/>
    <dgm:cxn modelId="{2E6D6C3D-4A71-413A-A9AE-47FEF7F9C5B1}" srcId="{0CAECC73-424A-4F78-91FE-C102EA7F140C}" destId="{2F3B2521-B2BE-48C3-A817-8C871255C841}" srcOrd="2" destOrd="0" parTransId="{FD7E87C6-A4D4-4D6A-858C-7FA014F80632}" sibTransId="{F05285D3-5B95-4ABF-B57E-18AEAAA39B6A}"/>
    <dgm:cxn modelId="{84DB0A40-9A89-4E95-BAF0-A97EA1EE031D}" type="presOf" srcId="{9D09EBE7-B7F0-42BE-8717-68FD68E230C2}" destId="{6F67E02C-F95A-4157-9085-D8E42BE47AAC}" srcOrd="0" destOrd="0" presId="urn:microsoft.com/office/officeart/2018/2/layout/IconLabelList"/>
    <dgm:cxn modelId="{C5AA3B94-3A91-40AF-8FC7-AB76817005B6}" type="presOf" srcId="{04959A8E-6E6E-4192-95CD-18B1986F3269}" destId="{6C089675-F618-401D-9EC2-4ECF539228DB}" srcOrd="0" destOrd="0" presId="urn:microsoft.com/office/officeart/2018/2/layout/IconLabelList"/>
    <dgm:cxn modelId="{FFC4E399-4BA2-4351-BC9C-7754C7C875E7}" srcId="{0CAECC73-424A-4F78-91FE-C102EA7F140C}" destId="{D5899FBE-CD03-4C53-8363-3EF95D56C7FC}" srcOrd="3" destOrd="0" parTransId="{8543D944-6BE3-4330-A78A-6CD3B45FF425}" sibTransId="{9DC881FA-B596-45B9-B9A8-080DF5D8767C}"/>
    <dgm:cxn modelId="{BB40DAA7-552C-451F-87AE-D2B06A02DFE2}" type="presOf" srcId="{2F3B2521-B2BE-48C3-A817-8C871255C841}" destId="{4665BFF0-ECA7-42B4-B6CD-C7D23CD9FD5D}" srcOrd="0" destOrd="0" presId="urn:microsoft.com/office/officeart/2018/2/layout/IconLabelList"/>
    <dgm:cxn modelId="{909052D8-57CB-4F61-A8D9-765BD0ABFADA}" srcId="{0CAECC73-424A-4F78-91FE-C102EA7F140C}" destId="{9D09EBE7-B7F0-42BE-8717-68FD68E230C2}" srcOrd="1" destOrd="0" parTransId="{E2937021-F17F-4F6C-9C73-F1BF3726D3C9}" sibTransId="{1F40D9DD-3235-458A-AB5A-1EE4F4C7AF99}"/>
    <dgm:cxn modelId="{7E636EEF-12A4-4E1A-A58C-ECF4F8F910AB}" type="presOf" srcId="{D5899FBE-CD03-4C53-8363-3EF95D56C7FC}" destId="{80E90852-E37C-41D7-809F-E12452C289BF}" srcOrd="0" destOrd="0" presId="urn:microsoft.com/office/officeart/2018/2/layout/IconLabelList"/>
    <dgm:cxn modelId="{EB354645-1497-4B6F-AC09-EADD1E293D50}" type="presParOf" srcId="{810D344E-E8C9-4667-BBCD-CEBF9E5929BA}" destId="{58CB8524-6A8A-4207-ACB9-60BCC927D0BC}" srcOrd="0" destOrd="0" presId="urn:microsoft.com/office/officeart/2018/2/layout/IconLabelList"/>
    <dgm:cxn modelId="{0C506D4F-D58C-4855-A335-CDB9BAD6969C}" type="presParOf" srcId="{58CB8524-6A8A-4207-ACB9-60BCC927D0BC}" destId="{4AD88A12-45D9-489D-9BA6-A2AAC07A976B}" srcOrd="0" destOrd="0" presId="urn:microsoft.com/office/officeart/2018/2/layout/IconLabelList"/>
    <dgm:cxn modelId="{5585C8AB-C605-4777-98C8-2AC4A6A793A3}" type="presParOf" srcId="{58CB8524-6A8A-4207-ACB9-60BCC927D0BC}" destId="{61700617-A3EA-4B54-AA6B-BD312F9506AA}" srcOrd="1" destOrd="0" presId="urn:microsoft.com/office/officeart/2018/2/layout/IconLabelList"/>
    <dgm:cxn modelId="{00E9FD18-0557-420E-80BA-94CCA8282B08}" type="presParOf" srcId="{58CB8524-6A8A-4207-ACB9-60BCC927D0BC}" destId="{6C089675-F618-401D-9EC2-4ECF539228DB}" srcOrd="2" destOrd="0" presId="urn:microsoft.com/office/officeart/2018/2/layout/IconLabelList"/>
    <dgm:cxn modelId="{88136E5F-4DC2-44F8-8ECC-E1D2ADC2D2FD}" type="presParOf" srcId="{810D344E-E8C9-4667-BBCD-CEBF9E5929BA}" destId="{3E87E94A-AC52-4EE4-8957-DBBCF83EA4B2}" srcOrd="1" destOrd="0" presId="urn:microsoft.com/office/officeart/2018/2/layout/IconLabelList"/>
    <dgm:cxn modelId="{A2EBAC86-ECE1-4FE3-A640-FB80F0CA0082}" type="presParOf" srcId="{810D344E-E8C9-4667-BBCD-CEBF9E5929BA}" destId="{260779F4-3C77-48B9-A75B-36285FF641BE}" srcOrd="2" destOrd="0" presId="urn:microsoft.com/office/officeart/2018/2/layout/IconLabelList"/>
    <dgm:cxn modelId="{2ED83580-EA8B-4C87-9A28-74401E9EDB64}" type="presParOf" srcId="{260779F4-3C77-48B9-A75B-36285FF641BE}" destId="{9F3E762E-9777-4345-8084-6C4B86603F35}" srcOrd="0" destOrd="0" presId="urn:microsoft.com/office/officeart/2018/2/layout/IconLabelList"/>
    <dgm:cxn modelId="{B9343FDD-AB97-4EFE-BBCB-A6D4C20BDF1C}" type="presParOf" srcId="{260779F4-3C77-48B9-A75B-36285FF641BE}" destId="{7F5282DC-4D81-48DA-9469-B7FA787FA10C}" srcOrd="1" destOrd="0" presId="urn:microsoft.com/office/officeart/2018/2/layout/IconLabelList"/>
    <dgm:cxn modelId="{24524BE8-AD14-4F63-9929-551FC2065F41}" type="presParOf" srcId="{260779F4-3C77-48B9-A75B-36285FF641BE}" destId="{6F67E02C-F95A-4157-9085-D8E42BE47AAC}" srcOrd="2" destOrd="0" presId="urn:microsoft.com/office/officeart/2018/2/layout/IconLabelList"/>
    <dgm:cxn modelId="{C1C2A796-D82F-45F7-BC59-42B54F4684DA}" type="presParOf" srcId="{810D344E-E8C9-4667-BBCD-CEBF9E5929BA}" destId="{1EFE21E9-08B8-43B0-8720-84DFFBBA0B7E}" srcOrd="3" destOrd="0" presId="urn:microsoft.com/office/officeart/2018/2/layout/IconLabelList"/>
    <dgm:cxn modelId="{3A1CA17D-EBA2-4DD1-A9B7-FBEA6FDD6BB2}" type="presParOf" srcId="{810D344E-E8C9-4667-BBCD-CEBF9E5929BA}" destId="{324593BC-B341-462E-A94A-BF96242336DC}" srcOrd="4" destOrd="0" presId="urn:microsoft.com/office/officeart/2018/2/layout/IconLabelList"/>
    <dgm:cxn modelId="{0E2F1792-0A67-4725-9DC1-5404DE478121}" type="presParOf" srcId="{324593BC-B341-462E-A94A-BF96242336DC}" destId="{9956C9FB-52A8-4271-A45E-AFFD9C23DE42}" srcOrd="0" destOrd="0" presId="urn:microsoft.com/office/officeart/2018/2/layout/IconLabelList"/>
    <dgm:cxn modelId="{1D3A19FF-0A4C-4561-8761-0B725EBD1FBE}" type="presParOf" srcId="{324593BC-B341-462E-A94A-BF96242336DC}" destId="{F2E973BC-3933-4BC3-849E-5D2155DC2D76}" srcOrd="1" destOrd="0" presId="urn:microsoft.com/office/officeart/2018/2/layout/IconLabelList"/>
    <dgm:cxn modelId="{03B2B37A-1744-4EAD-BD25-7C6AF913C61A}" type="presParOf" srcId="{324593BC-B341-462E-A94A-BF96242336DC}" destId="{4665BFF0-ECA7-42B4-B6CD-C7D23CD9FD5D}" srcOrd="2" destOrd="0" presId="urn:microsoft.com/office/officeart/2018/2/layout/IconLabelList"/>
    <dgm:cxn modelId="{9ED918C4-B362-4D87-9288-8061B6B6C199}" type="presParOf" srcId="{810D344E-E8C9-4667-BBCD-CEBF9E5929BA}" destId="{8629A7B6-7A36-4443-A8ED-8A9037F3D7BE}" srcOrd="5" destOrd="0" presId="urn:microsoft.com/office/officeart/2018/2/layout/IconLabelList"/>
    <dgm:cxn modelId="{1BF02101-3EA2-4C3F-8C6D-5C7DB32F60A3}" type="presParOf" srcId="{810D344E-E8C9-4667-BBCD-CEBF9E5929BA}" destId="{AF9CB31C-A222-4B62-BE36-14FD4E84C297}" srcOrd="6" destOrd="0" presId="urn:microsoft.com/office/officeart/2018/2/layout/IconLabelList"/>
    <dgm:cxn modelId="{3C0B85CB-1CEC-478C-94FC-9553A79A3D34}" type="presParOf" srcId="{AF9CB31C-A222-4B62-BE36-14FD4E84C297}" destId="{F62F70C8-2622-4E33-A4AE-3ED70A02D0AC}" srcOrd="0" destOrd="0" presId="urn:microsoft.com/office/officeart/2018/2/layout/IconLabelList"/>
    <dgm:cxn modelId="{2E8793A7-4B77-4EBE-B5A5-F0F9893F4934}" type="presParOf" srcId="{AF9CB31C-A222-4B62-BE36-14FD4E84C297}" destId="{AB1B7355-2B57-4F66-A111-9CD5085A444E}" srcOrd="1" destOrd="0" presId="urn:microsoft.com/office/officeart/2018/2/layout/IconLabelList"/>
    <dgm:cxn modelId="{D64C04D3-BBA4-4954-84B2-2103EB3E949A}" type="presParOf" srcId="{AF9CB31C-A222-4B62-BE36-14FD4E84C297}" destId="{80E90852-E37C-41D7-809F-E12452C289B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4823BB-8608-445F-B622-2E90C1C2D663}"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959F14D-695A-4A57-BB0E-036D55149522}">
      <dgm:prSet/>
      <dgm:spPr/>
      <dgm:t>
        <a:bodyPr/>
        <a:lstStyle/>
        <a:p>
          <a:pPr>
            <a:lnSpc>
              <a:spcPct val="100000"/>
            </a:lnSpc>
            <a:defRPr b="1"/>
          </a:pPr>
          <a:r>
            <a:rPr lang="he-IL"/>
            <a:t>Image Cropping</a:t>
          </a:r>
          <a:endParaRPr lang="en-US"/>
        </a:p>
      </dgm:t>
    </dgm:pt>
    <dgm:pt modelId="{E70EA0CA-320E-4932-A566-C13253D68FC2}" type="parTrans" cxnId="{55212BB4-0C31-4BBC-A86C-BD04D94B2B20}">
      <dgm:prSet/>
      <dgm:spPr/>
      <dgm:t>
        <a:bodyPr/>
        <a:lstStyle/>
        <a:p>
          <a:endParaRPr lang="en-US"/>
        </a:p>
      </dgm:t>
    </dgm:pt>
    <dgm:pt modelId="{0F406BFC-CBFA-455D-8A3F-D6F676F0793C}" type="sibTrans" cxnId="{55212BB4-0C31-4BBC-A86C-BD04D94B2B20}">
      <dgm:prSet/>
      <dgm:spPr/>
      <dgm:t>
        <a:bodyPr/>
        <a:lstStyle/>
        <a:p>
          <a:endParaRPr lang="en-US"/>
        </a:p>
      </dgm:t>
    </dgm:pt>
    <dgm:pt modelId="{3EABDC0A-17D8-4E96-AD6D-95C0F89245A9}">
      <dgm:prSet/>
      <dgm:spPr/>
      <dgm:t>
        <a:bodyPr/>
        <a:lstStyle/>
        <a:p>
          <a:pPr>
            <a:lnSpc>
              <a:spcPct val="100000"/>
            </a:lnSpc>
          </a:pPr>
          <a:r>
            <a:rPr lang="he-IL"/>
            <a:t>Cropped all images to a uniform resolution of 255x255 pixels</a:t>
          </a:r>
          <a:r>
            <a:rPr lang="en-US"/>
            <a:t>, e</a:t>
          </a:r>
          <a:r>
            <a:rPr lang="he-IL"/>
            <a:t>nsures consistency in input size for the models.</a:t>
          </a:r>
          <a:endParaRPr lang="en-US"/>
        </a:p>
      </dgm:t>
    </dgm:pt>
    <dgm:pt modelId="{AC36F57E-1405-40E6-9184-AAE9ED5AE5DE}" type="parTrans" cxnId="{EC270C44-75FA-4712-B502-7EBE8F7B96C4}">
      <dgm:prSet/>
      <dgm:spPr/>
      <dgm:t>
        <a:bodyPr/>
        <a:lstStyle/>
        <a:p>
          <a:endParaRPr lang="en-US"/>
        </a:p>
      </dgm:t>
    </dgm:pt>
    <dgm:pt modelId="{E8B6D7EF-4723-4FAF-AC43-19286A6409EB}" type="sibTrans" cxnId="{EC270C44-75FA-4712-B502-7EBE8F7B96C4}">
      <dgm:prSet/>
      <dgm:spPr/>
      <dgm:t>
        <a:bodyPr/>
        <a:lstStyle/>
        <a:p>
          <a:endParaRPr lang="en-US"/>
        </a:p>
      </dgm:t>
    </dgm:pt>
    <dgm:pt modelId="{B75E7634-EFA6-44BD-A603-CD33505578F2}">
      <dgm:prSet/>
      <dgm:spPr/>
      <dgm:t>
        <a:bodyPr/>
        <a:lstStyle/>
        <a:p>
          <a:pPr>
            <a:lnSpc>
              <a:spcPct val="100000"/>
            </a:lnSpc>
            <a:defRPr b="1"/>
          </a:pPr>
          <a:r>
            <a:rPr lang="he-IL"/>
            <a:t>Data Augmentation</a:t>
          </a:r>
          <a:endParaRPr lang="en-US"/>
        </a:p>
      </dgm:t>
    </dgm:pt>
    <dgm:pt modelId="{BE094671-B98E-4201-AB9D-0B89106BB406}" type="parTrans" cxnId="{5766DFBF-A17D-408C-9399-A12591F0CA1C}">
      <dgm:prSet/>
      <dgm:spPr/>
      <dgm:t>
        <a:bodyPr/>
        <a:lstStyle/>
        <a:p>
          <a:endParaRPr lang="en-US"/>
        </a:p>
      </dgm:t>
    </dgm:pt>
    <dgm:pt modelId="{421D38F6-F88B-48B8-B15B-84B8561B1DCD}" type="sibTrans" cxnId="{5766DFBF-A17D-408C-9399-A12591F0CA1C}">
      <dgm:prSet/>
      <dgm:spPr/>
      <dgm:t>
        <a:bodyPr/>
        <a:lstStyle/>
        <a:p>
          <a:endParaRPr lang="en-US"/>
        </a:p>
      </dgm:t>
    </dgm:pt>
    <dgm:pt modelId="{03DC63AA-B1F7-4547-99E8-4AE304D27D92}">
      <dgm:prSet/>
      <dgm:spPr/>
      <dgm:t>
        <a:bodyPr/>
        <a:lstStyle/>
        <a:p>
          <a:pPr>
            <a:lnSpc>
              <a:spcPct val="100000"/>
            </a:lnSpc>
          </a:pPr>
          <a:r>
            <a:rPr lang="he-IL" dirty="0"/>
            <a:t>Implemented rotation to increase dataset variability.</a:t>
          </a:r>
          <a:endParaRPr lang="en-US" dirty="0"/>
        </a:p>
      </dgm:t>
    </dgm:pt>
    <dgm:pt modelId="{F0CCEAF6-2591-4789-8019-E5567D62D217}" type="parTrans" cxnId="{DE06B4D0-1B1C-4C9B-9A83-EAF113A9A657}">
      <dgm:prSet/>
      <dgm:spPr/>
      <dgm:t>
        <a:bodyPr/>
        <a:lstStyle/>
        <a:p>
          <a:endParaRPr lang="en-US"/>
        </a:p>
      </dgm:t>
    </dgm:pt>
    <dgm:pt modelId="{6573B75A-EF17-464F-9242-163B453C8A88}" type="sibTrans" cxnId="{DE06B4D0-1B1C-4C9B-9A83-EAF113A9A657}">
      <dgm:prSet/>
      <dgm:spPr/>
      <dgm:t>
        <a:bodyPr/>
        <a:lstStyle/>
        <a:p>
          <a:endParaRPr lang="en-US"/>
        </a:p>
      </dgm:t>
    </dgm:pt>
    <dgm:pt modelId="{CE1E884A-F3DB-4410-9C0A-B10EA69EB027}">
      <dgm:prSet/>
      <dgm:spPr/>
      <dgm:t>
        <a:bodyPr/>
        <a:lstStyle/>
        <a:p>
          <a:pPr>
            <a:lnSpc>
              <a:spcPct val="100000"/>
            </a:lnSpc>
            <a:defRPr b="1"/>
          </a:pPr>
          <a:r>
            <a:rPr lang="en-US"/>
            <a:t>Slices Filtering</a:t>
          </a:r>
        </a:p>
      </dgm:t>
    </dgm:pt>
    <dgm:pt modelId="{DA12896E-3947-4E3B-9450-B1428BFE3105}" type="parTrans" cxnId="{68CEB6A7-8115-4182-B284-842007E0F69B}">
      <dgm:prSet/>
      <dgm:spPr/>
      <dgm:t>
        <a:bodyPr/>
        <a:lstStyle/>
        <a:p>
          <a:pPr rtl="1"/>
          <a:endParaRPr lang="he-IL"/>
        </a:p>
      </dgm:t>
    </dgm:pt>
    <dgm:pt modelId="{A0032FF5-F962-4413-AAD5-EA15C8167D88}" type="sibTrans" cxnId="{68CEB6A7-8115-4182-B284-842007E0F69B}">
      <dgm:prSet/>
      <dgm:spPr/>
      <dgm:t>
        <a:bodyPr/>
        <a:lstStyle/>
        <a:p>
          <a:pPr rtl="1"/>
          <a:endParaRPr lang="he-IL"/>
        </a:p>
      </dgm:t>
    </dgm:pt>
    <dgm:pt modelId="{A42AC0CE-031A-432E-AB44-09D1C03556E6}">
      <dgm:prSet/>
      <dgm:spPr/>
      <dgm:t>
        <a:bodyPr/>
        <a:lstStyle/>
        <a:p>
          <a:pPr>
            <a:lnSpc>
              <a:spcPct val="100000"/>
            </a:lnSpc>
          </a:pPr>
          <a:r>
            <a:rPr lang="en-US" dirty="0"/>
            <a:t>Applied threshold to use only slices with sufficient content.</a:t>
          </a:r>
        </a:p>
      </dgm:t>
    </dgm:pt>
    <dgm:pt modelId="{99E152AC-6D65-4F0D-B472-6763EEB0C722}" type="parTrans" cxnId="{245CA971-1BBD-43B6-B902-16E35E672456}">
      <dgm:prSet/>
      <dgm:spPr/>
      <dgm:t>
        <a:bodyPr/>
        <a:lstStyle/>
        <a:p>
          <a:pPr rtl="1"/>
          <a:endParaRPr lang="he-IL"/>
        </a:p>
      </dgm:t>
    </dgm:pt>
    <dgm:pt modelId="{58EEB586-8915-474A-95A1-B2D8131691F0}" type="sibTrans" cxnId="{245CA971-1BBD-43B6-B902-16E35E672456}">
      <dgm:prSet/>
      <dgm:spPr/>
      <dgm:t>
        <a:bodyPr/>
        <a:lstStyle/>
        <a:p>
          <a:pPr rtl="1"/>
          <a:endParaRPr lang="he-IL"/>
        </a:p>
      </dgm:t>
    </dgm:pt>
    <dgm:pt modelId="{742F3BD5-F161-48E5-ACA4-0C9F940B0FF1}" type="pres">
      <dgm:prSet presAssocID="{944823BB-8608-445F-B622-2E90C1C2D663}" presName="root" presStyleCnt="0">
        <dgm:presLayoutVars>
          <dgm:dir/>
          <dgm:resizeHandles val="exact"/>
        </dgm:presLayoutVars>
      </dgm:prSet>
      <dgm:spPr/>
    </dgm:pt>
    <dgm:pt modelId="{E6D6634B-212C-4A2F-8BC1-FA2EFB28DADC}" type="pres">
      <dgm:prSet presAssocID="{2959F14D-695A-4A57-BB0E-036D55149522}" presName="compNode" presStyleCnt="0"/>
      <dgm:spPr/>
    </dgm:pt>
    <dgm:pt modelId="{A630595B-8225-45DA-87E3-963B0F70596A}" type="pres">
      <dgm:prSet presAssocID="{2959F14D-695A-4A57-BB0E-036D551495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nner"/>
        </a:ext>
      </dgm:extLst>
    </dgm:pt>
    <dgm:pt modelId="{5C7CC18E-5452-497B-8F32-86E65B0715ED}" type="pres">
      <dgm:prSet presAssocID="{2959F14D-695A-4A57-BB0E-036D55149522}" presName="iconSpace" presStyleCnt="0"/>
      <dgm:spPr/>
    </dgm:pt>
    <dgm:pt modelId="{7E08F09D-72EA-4A48-AA62-74F88C005D54}" type="pres">
      <dgm:prSet presAssocID="{2959F14D-695A-4A57-BB0E-036D55149522}" presName="parTx" presStyleLbl="revTx" presStyleIdx="0" presStyleCnt="6">
        <dgm:presLayoutVars>
          <dgm:chMax val="0"/>
          <dgm:chPref val="0"/>
        </dgm:presLayoutVars>
      </dgm:prSet>
      <dgm:spPr/>
    </dgm:pt>
    <dgm:pt modelId="{54CCD4DE-D405-4F69-8238-D07A0931761F}" type="pres">
      <dgm:prSet presAssocID="{2959F14D-695A-4A57-BB0E-036D55149522}" presName="txSpace" presStyleCnt="0"/>
      <dgm:spPr/>
    </dgm:pt>
    <dgm:pt modelId="{FD05F191-E1E8-454F-B7AA-87D987AFCCF8}" type="pres">
      <dgm:prSet presAssocID="{2959F14D-695A-4A57-BB0E-036D55149522}" presName="desTx" presStyleLbl="revTx" presStyleIdx="1" presStyleCnt="6">
        <dgm:presLayoutVars/>
      </dgm:prSet>
      <dgm:spPr/>
    </dgm:pt>
    <dgm:pt modelId="{D3AACBD9-CF12-4093-9E00-849C2FC67125}" type="pres">
      <dgm:prSet presAssocID="{0F406BFC-CBFA-455D-8A3F-D6F676F0793C}" presName="sibTrans" presStyleCnt="0"/>
      <dgm:spPr/>
    </dgm:pt>
    <dgm:pt modelId="{F700E507-9C1D-41F4-B756-5243F0C725F6}" type="pres">
      <dgm:prSet presAssocID="{B75E7634-EFA6-44BD-A603-CD33505578F2}" presName="compNode" presStyleCnt="0"/>
      <dgm:spPr/>
    </dgm:pt>
    <dgm:pt modelId="{B35B4C1B-B21A-4255-A9A3-EAEAE0FFB6BF}" type="pres">
      <dgm:prSet presAssocID="{B75E7634-EFA6-44BD-A603-CD33505578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D2AF9DA-CC29-45A2-B87F-34F27C3C1DED}" type="pres">
      <dgm:prSet presAssocID="{B75E7634-EFA6-44BD-A603-CD33505578F2}" presName="iconSpace" presStyleCnt="0"/>
      <dgm:spPr/>
    </dgm:pt>
    <dgm:pt modelId="{73B82D0E-26A6-4E53-A204-741D5A79A922}" type="pres">
      <dgm:prSet presAssocID="{B75E7634-EFA6-44BD-A603-CD33505578F2}" presName="parTx" presStyleLbl="revTx" presStyleIdx="2" presStyleCnt="6">
        <dgm:presLayoutVars>
          <dgm:chMax val="0"/>
          <dgm:chPref val="0"/>
        </dgm:presLayoutVars>
      </dgm:prSet>
      <dgm:spPr/>
    </dgm:pt>
    <dgm:pt modelId="{772455BC-0CD6-463B-9A72-2729991CD8F4}" type="pres">
      <dgm:prSet presAssocID="{B75E7634-EFA6-44BD-A603-CD33505578F2}" presName="txSpace" presStyleCnt="0"/>
      <dgm:spPr/>
    </dgm:pt>
    <dgm:pt modelId="{7E731C81-6B5F-4E4A-A057-E5E7785E828E}" type="pres">
      <dgm:prSet presAssocID="{B75E7634-EFA6-44BD-A603-CD33505578F2}" presName="desTx" presStyleLbl="revTx" presStyleIdx="3" presStyleCnt="6">
        <dgm:presLayoutVars/>
      </dgm:prSet>
      <dgm:spPr/>
    </dgm:pt>
    <dgm:pt modelId="{98D14D1C-C927-4220-A7E4-70102DA9A084}" type="pres">
      <dgm:prSet presAssocID="{421D38F6-F88B-48B8-B15B-84B8561B1DCD}" presName="sibTrans" presStyleCnt="0"/>
      <dgm:spPr/>
    </dgm:pt>
    <dgm:pt modelId="{1352D07F-B8E6-487F-B8EB-FCC1BD37E17E}" type="pres">
      <dgm:prSet presAssocID="{CE1E884A-F3DB-4410-9C0A-B10EA69EB027}" presName="compNode" presStyleCnt="0"/>
      <dgm:spPr/>
    </dgm:pt>
    <dgm:pt modelId="{15258A2B-C45F-46A0-A29D-6F8AEF77C41E}" type="pres">
      <dgm:prSet presAssocID="{CE1E884A-F3DB-4410-9C0A-B10EA69EB0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60111CF1-AC25-4603-85D0-FC513BE96EA2}" type="pres">
      <dgm:prSet presAssocID="{CE1E884A-F3DB-4410-9C0A-B10EA69EB027}" presName="iconSpace" presStyleCnt="0"/>
      <dgm:spPr/>
    </dgm:pt>
    <dgm:pt modelId="{7CD39FE3-643B-467B-9DA6-9ADBDB8C4465}" type="pres">
      <dgm:prSet presAssocID="{CE1E884A-F3DB-4410-9C0A-B10EA69EB027}" presName="parTx" presStyleLbl="revTx" presStyleIdx="4" presStyleCnt="6">
        <dgm:presLayoutVars>
          <dgm:chMax val="0"/>
          <dgm:chPref val="0"/>
        </dgm:presLayoutVars>
      </dgm:prSet>
      <dgm:spPr/>
    </dgm:pt>
    <dgm:pt modelId="{6B0EE7C5-6CBC-4359-93C6-A836E0A32A81}" type="pres">
      <dgm:prSet presAssocID="{CE1E884A-F3DB-4410-9C0A-B10EA69EB027}" presName="txSpace" presStyleCnt="0"/>
      <dgm:spPr/>
    </dgm:pt>
    <dgm:pt modelId="{5B51522D-24AF-433D-94B0-D137860CF8B9}" type="pres">
      <dgm:prSet presAssocID="{CE1E884A-F3DB-4410-9C0A-B10EA69EB027}" presName="desTx" presStyleLbl="revTx" presStyleIdx="5" presStyleCnt="6">
        <dgm:presLayoutVars/>
      </dgm:prSet>
      <dgm:spPr/>
    </dgm:pt>
  </dgm:ptLst>
  <dgm:cxnLst>
    <dgm:cxn modelId="{BD87212D-82AA-490A-838D-325647613782}" type="presOf" srcId="{B75E7634-EFA6-44BD-A603-CD33505578F2}" destId="{73B82D0E-26A6-4E53-A204-741D5A79A922}" srcOrd="0" destOrd="0" presId="urn:microsoft.com/office/officeart/2018/2/layout/IconLabelDescriptionList"/>
    <dgm:cxn modelId="{65F51963-70D6-459E-BF69-0DBE7809FE43}" type="presOf" srcId="{CE1E884A-F3DB-4410-9C0A-B10EA69EB027}" destId="{7CD39FE3-643B-467B-9DA6-9ADBDB8C4465}" srcOrd="0" destOrd="0" presId="urn:microsoft.com/office/officeart/2018/2/layout/IconLabelDescriptionList"/>
    <dgm:cxn modelId="{EC270C44-75FA-4712-B502-7EBE8F7B96C4}" srcId="{2959F14D-695A-4A57-BB0E-036D55149522}" destId="{3EABDC0A-17D8-4E96-AD6D-95C0F89245A9}" srcOrd="0" destOrd="0" parTransId="{AC36F57E-1405-40E6-9184-AAE9ED5AE5DE}" sibTransId="{E8B6D7EF-4723-4FAF-AC43-19286A6409EB}"/>
    <dgm:cxn modelId="{245CA971-1BBD-43B6-B902-16E35E672456}" srcId="{CE1E884A-F3DB-4410-9C0A-B10EA69EB027}" destId="{A42AC0CE-031A-432E-AB44-09D1C03556E6}" srcOrd="0" destOrd="0" parTransId="{99E152AC-6D65-4F0D-B472-6763EEB0C722}" sibTransId="{58EEB586-8915-474A-95A1-B2D8131691F0}"/>
    <dgm:cxn modelId="{68CEB6A7-8115-4182-B284-842007E0F69B}" srcId="{944823BB-8608-445F-B622-2E90C1C2D663}" destId="{CE1E884A-F3DB-4410-9C0A-B10EA69EB027}" srcOrd="2" destOrd="0" parTransId="{DA12896E-3947-4E3B-9450-B1428BFE3105}" sibTransId="{A0032FF5-F962-4413-AAD5-EA15C8167D88}"/>
    <dgm:cxn modelId="{A2DA8FAA-79C7-4FEE-984E-27CDFFD0BCE5}" type="presOf" srcId="{3EABDC0A-17D8-4E96-AD6D-95C0F89245A9}" destId="{FD05F191-E1E8-454F-B7AA-87D987AFCCF8}" srcOrd="0" destOrd="0" presId="urn:microsoft.com/office/officeart/2018/2/layout/IconLabelDescriptionList"/>
    <dgm:cxn modelId="{55212BB4-0C31-4BBC-A86C-BD04D94B2B20}" srcId="{944823BB-8608-445F-B622-2E90C1C2D663}" destId="{2959F14D-695A-4A57-BB0E-036D55149522}" srcOrd="0" destOrd="0" parTransId="{E70EA0CA-320E-4932-A566-C13253D68FC2}" sibTransId="{0F406BFC-CBFA-455D-8A3F-D6F676F0793C}"/>
    <dgm:cxn modelId="{5766DFBF-A17D-408C-9399-A12591F0CA1C}" srcId="{944823BB-8608-445F-B622-2E90C1C2D663}" destId="{B75E7634-EFA6-44BD-A603-CD33505578F2}" srcOrd="1" destOrd="0" parTransId="{BE094671-B98E-4201-AB9D-0B89106BB406}" sibTransId="{421D38F6-F88B-48B8-B15B-84B8561B1DCD}"/>
    <dgm:cxn modelId="{DE06B4D0-1B1C-4C9B-9A83-EAF113A9A657}" srcId="{B75E7634-EFA6-44BD-A603-CD33505578F2}" destId="{03DC63AA-B1F7-4547-99E8-4AE304D27D92}" srcOrd="0" destOrd="0" parTransId="{F0CCEAF6-2591-4789-8019-E5567D62D217}" sibTransId="{6573B75A-EF17-464F-9242-163B453C8A88}"/>
    <dgm:cxn modelId="{7C34E6D9-A692-45E9-83D5-D274F0A62AA2}" type="presOf" srcId="{944823BB-8608-445F-B622-2E90C1C2D663}" destId="{742F3BD5-F161-48E5-ACA4-0C9F940B0FF1}" srcOrd="0" destOrd="0" presId="urn:microsoft.com/office/officeart/2018/2/layout/IconLabelDescriptionList"/>
    <dgm:cxn modelId="{E37668DC-01BA-41CD-B34C-94D364F99788}" type="presOf" srcId="{2959F14D-695A-4A57-BB0E-036D55149522}" destId="{7E08F09D-72EA-4A48-AA62-74F88C005D54}" srcOrd="0" destOrd="0" presId="urn:microsoft.com/office/officeart/2018/2/layout/IconLabelDescriptionList"/>
    <dgm:cxn modelId="{C98B7DE6-0924-4F78-AB27-352CF0A381C0}" type="presOf" srcId="{03DC63AA-B1F7-4547-99E8-4AE304D27D92}" destId="{7E731C81-6B5F-4E4A-A057-E5E7785E828E}" srcOrd="0" destOrd="0" presId="urn:microsoft.com/office/officeart/2018/2/layout/IconLabelDescriptionList"/>
    <dgm:cxn modelId="{F88419F5-372F-43D6-8F01-CFB9B4AA1A8D}" type="presOf" srcId="{A42AC0CE-031A-432E-AB44-09D1C03556E6}" destId="{5B51522D-24AF-433D-94B0-D137860CF8B9}" srcOrd="0" destOrd="0" presId="urn:microsoft.com/office/officeart/2018/2/layout/IconLabelDescriptionList"/>
    <dgm:cxn modelId="{39FC815A-3A47-41F8-992F-F0772D756712}" type="presParOf" srcId="{742F3BD5-F161-48E5-ACA4-0C9F940B0FF1}" destId="{E6D6634B-212C-4A2F-8BC1-FA2EFB28DADC}" srcOrd="0" destOrd="0" presId="urn:microsoft.com/office/officeart/2018/2/layout/IconLabelDescriptionList"/>
    <dgm:cxn modelId="{52999401-1234-47BC-9377-35ED4B3E79F0}" type="presParOf" srcId="{E6D6634B-212C-4A2F-8BC1-FA2EFB28DADC}" destId="{A630595B-8225-45DA-87E3-963B0F70596A}" srcOrd="0" destOrd="0" presId="urn:microsoft.com/office/officeart/2018/2/layout/IconLabelDescriptionList"/>
    <dgm:cxn modelId="{6109D609-B534-43C8-B487-2011500DDC31}" type="presParOf" srcId="{E6D6634B-212C-4A2F-8BC1-FA2EFB28DADC}" destId="{5C7CC18E-5452-497B-8F32-86E65B0715ED}" srcOrd="1" destOrd="0" presId="urn:microsoft.com/office/officeart/2018/2/layout/IconLabelDescriptionList"/>
    <dgm:cxn modelId="{FD372916-EB62-4E66-84FB-C29B61A1C7DF}" type="presParOf" srcId="{E6D6634B-212C-4A2F-8BC1-FA2EFB28DADC}" destId="{7E08F09D-72EA-4A48-AA62-74F88C005D54}" srcOrd="2" destOrd="0" presId="urn:microsoft.com/office/officeart/2018/2/layout/IconLabelDescriptionList"/>
    <dgm:cxn modelId="{4B19B359-1AC4-4DD0-95B6-66F536A1566B}" type="presParOf" srcId="{E6D6634B-212C-4A2F-8BC1-FA2EFB28DADC}" destId="{54CCD4DE-D405-4F69-8238-D07A0931761F}" srcOrd="3" destOrd="0" presId="urn:microsoft.com/office/officeart/2018/2/layout/IconLabelDescriptionList"/>
    <dgm:cxn modelId="{6CFFCA4C-B886-434C-BC47-42DCA538BA5E}" type="presParOf" srcId="{E6D6634B-212C-4A2F-8BC1-FA2EFB28DADC}" destId="{FD05F191-E1E8-454F-B7AA-87D987AFCCF8}" srcOrd="4" destOrd="0" presId="urn:microsoft.com/office/officeart/2018/2/layout/IconLabelDescriptionList"/>
    <dgm:cxn modelId="{8BDBD66F-803F-4374-B81D-B2A793D03189}" type="presParOf" srcId="{742F3BD5-F161-48E5-ACA4-0C9F940B0FF1}" destId="{D3AACBD9-CF12-4093-9E00-849C2FC67125}" srcOrd="1" destOrd="0" presId="urn:microsoft.com/office/officeart/2018/2/layout/IconLabelDescriptionList"/>
    <dgm:cxn modelId="{EDBE1830-62C1-4F02-9764-FFD99F0B5803}" type="presParOf" srcId="{742F3BD5-F161-48E5-ACA4-0C9F940B0FF1}" destId="{F700E507-9C1D-41F4-B756-5243F0C725F6}" srcOrd="2" destOrd="0" presId="urn:microsoft.com/office/officeart/2018/2/layout/IconLabelDescriptionList"/>
    <dgm:cxn modelId="{1BFE3DEF-6E28-4620-97C3-AB3050E2E38C}" type="presParOf" srcId="{F700E507-9C1D-41F4-B756-5243F0C725F6}" destId="{B35B4C1B-B21A-4255-A9A3-EAEAE0FFB6BF}" srcOrd="0" destOrd="0" presId="urn:microsoft.com/office/officeart/2018/2/layout/IconLabelDescriptionList"/>
    <dgm:cxn modelId="{E6EF7F76-A42B-4EF6-BEE9-96015CA4AB2E}" type="presParOf" srcId="{F700E507-9C1D-41F4-B756-5243F0C725F6}" destId="{BD2AF9DA-CC29-45A2-B87F-34F27C3C1DED}" srcOrd="1" destOrd="0" presId="urn:microsoft.com/office/officeart/2018/2/layout/IconLabelDescriptionList"/>
    <dgm:cxn modelId="{B5A3CFBF-8BE7-45B2-BFF0-0E546E5ED916}" type="presParOf" srcId="{F700E507-9C1D-41F4-B756-5243F0C725F6}" destId="{73B82D0E-26A6-4E53-A204-741D5A79A922}" srcOrd="2" destOrd="0" presId="urn:microsoft.com/office/officeart/2018/2/layout/IconLabelDescriptionList"/>
    <dgm:cxn modelId="{4E9CD2F5-17F9-41FF-96F5-21A91759620D}" type="presParOf" srcId="{F700E507-9C1D-41F4-B756-5243F0C725F6}" destId="{772455BC-0CD6-463B-9A72-2729991CD8F4}" srcOrd="3" destOrd="0" presId="urn:microsoft.com/office/officeart/2018/2/layout/IconLabelDescriptionList"/>
    <dgm:cxn modelId="{84FC28EF-3D45-4709-A499-F1E46D9464E9}" type="presParOf" srcId="{F700E507-9C1D-41F4-B756-5243F0C725F6}" destId="{7E731C81-6B5F-4E4A-A057-E5E7785E828E}" srcOrd="4" destOrd="0" presId="urn:microsoft.com/office/officeart/2018/2/layout/IconLabelDescriptionList"/>
    <dgm:cxn modelId="{0A230A0B-2694-43BF-991A-A8B5A6D33E51}" type="presParOf" srcId="{742F3BD5-F161-48E5-ACA4-0C9F940B0FF1}" destId="{98D14D1C-C927-4220-A7E4-70102DA9A084}" srcOrd="3" destOrd="0" presId="urn:microsoft.com/office/officeart/2018/2/layout/IconLabelDescriptionList"/>
    <dgm:cxn modelId="{AA975EFE-0996-4263-9275-4DA8A485415B}" type="presParOf" srcId="{742F3BD5-F161-48E5-ACA4-0C9F940B0FF1}" destId="{1352D07F-B8E6-487F-B8EB-FCC1BD37E17E}" srcOrd="4" destOrd="0" presId="urn:microsoft.com/office/officeart/2018/2/layout/IconLabelDescriptionList"/>
    <dgm:cxn modelId="{B69F36BF-AAFD-489A-82A6-EF9732C2EF4B}" type="presParOf" srcId="{1352D07F-B8E6-487F-B8EB-FCC1BD37E17E}" destId="{15258A2B-C45F-46A0-A29D-6F8AEF77C41E}" srcOrd="0" destOrd="0" presId="urn:microsoft.com/office/officeart/2018/2/layout/IconLabelDescriptionList"/>
    <dgm:cxn modelId="{F036B3CE-F43C-467D-8304-496885858675}" type="presParOf" srcId="{1352D07F-B8E6-487F-B8EB-FCC1BD37E17E}" destId="{60111CF1-AC25-4603-85D0-FC513BE96EA2}" srcOrd="1" destOrd="0" presId="urn:microsoft.com/office/officeart/2018/2/layout/IconLabelDescriptionList"/>
    <dgm:cxn modelId="{1C4AF3D3-F569-479F-BE02-AFB562A7FCD0}" type="presParOf" srcId="{1352D07F-B8E6-487F-B8EB-FCC1BD37E17E}" destId="{7CD39FE3-643B-467B-9DA6-9ADBDB8C4465}" srcOrd="2" destOrd="0" presId="urn:microsoft.com/office/officeart/2018/2/layout/IconLabelDescriptionList"/>
    <dgm:cxn modelId="{3FFD1273-CD0D-4AA6-A9F4-67D86E5C88F1}" type="presParOf" srcId="{1352D07F-B8E6-487F-B8EB-FCC1BD37E17E}" destId="{6B0EE7C5-6CBC-4359-93C6-A836E0A32A81}" srcOrd="3" destOrd="0" presId="urn:microsoft.com/office/officeart/2018/2/layout/IconLabelDescriptionList"/>
    <dgm:cxn modelId="{CF46BA35-4601-47B1-A6EF-9D2B651AFCA4}" type="presParOf" srcId="{1352D07F-B8E6-487F-B8EB-FCC1BD37E17E}" destId="{5B51522D-24AF-433D-94B0-D137860CF8B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4823BB-8608-445F-B622-2E90C1C2D66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418FB2-D07F-473A-9994-C096CFFAE032}">
      <dgm:prSet/>
      <dgm:spPr/>
      <dgm:t>
        <a:bodyPr/>
        <a:lstStyle/>
        <a:p>
          <a:pPr>
            <a:lnSpc>
              <a:spcPct val="100000"/>
            </a:lnSpc>
          </a:pPr>
          <a:r>
            <a:rPr lang="he-IL" dirty="0"/>
            <a:t>Applied Hounsfield Unit (HU) normalization across all images, enhancing contrast and detail visibility.</a:t>
          </a:r>
          <a:endParaRPr lang="en-US" dirty="0"/>
        </a:p>
      </dgm:t>
    </dgm:pt>
    <dgm:pt modelId="{E64ABB22-9AEA-4D3F-939F-AF16F4659CEA}" type="parTrans" cxnId="{2491F594-5256-4D36-82DE-B640FD5B2B3F}">
      <dgm:prSet/>
      <dgm:spPr/>
      <dgm:t>
        <a:bodyPr/>
        <a:lstStyle/>
        <a:p>
          <a:endParaRPr lang="en-US"/>
        </a:p>
      </dgm:t>
    </dgm:pt>
    <dgm:pt modelId="{F383830D-8D9E-4B6A-9D04-C3C9124CD049}" type="sibTrans" cxnId="{2491F594-5256-4D36-82DE-B640FD5B2B3F}">
      <dgm:prSet/>
      <dgm:spPr/>
      <dgm:t>
        <a:bodyPr/>
        <a:lstStyle/>
        <a:p>
          <a:endParaRPr lang="en-US"/>
        </a:p>
      </dgm:t>
    </dgm:pt>
    <dgm:pt modelId="{8A6824BE-B747-4DA7-86B9-AC4EAE3C4C3E}">
      <dgm:prSet/>
      <dgm:spPr/>
      <dgm:t>
        <a:bodyPr/>
        <a:lstStyle/>
        <a:p>
          <a:pPr>
            <a:lnSpc>
              <a:spcPct val="100000"/>
            </a:lnSpc>
            <a:defRPr b="1"/>
          </a:pPr>
          <a:r>
            <a:rPr lang="en-US" dirty="0"/>
            <a:t>Quality Control</a:t>
          </a:r>
        </a:p>
      </dgm:t>
    </dgm:pt>
    <dgm:pt modelId="{5C779221-6007-44EB-B33A-20DEA6E13272}" type="parTrans" cxnId="{647A47EB-7F86-42D2-A978-B52293084180}">
      <dgm:prSet/>
      <dgm:spPr/>
      <dgm:t>
        <a:bodyPr/>
        <a:lstStyle/>
        <a:p>
          <a:endParaRPr lang="en-US"/>
        </a:p>
      </dgm:t>
    </dgm:pt>
    <dgm:pt modelId="{1A06B77F-E876-4C66-894E-C49CB3BC2910}" type="sibTrans" cxnId="{647A47EB-7F86-42D2-A978-B52293084180}">
      <dgm:prSet/>
      <dgm:spPr/>
      <dgm:t>
        <a:bodyPr/>
        <a:lstStyle/>
        <a:p>
          <a:endParaRPr lang="en-US"/>
        </a:p>
      </dgm:t>
    </dgm:pt>
    <dgm:pt modelId="{90DFCD84-A109-409F-B51A-AF8D10DA8667}">
      <dgm:prSet/>
      <dgm:spPr/>
      <dgm:t>
        <a:bodyPr/>
        <a:lstStyle/>
        <a:p>
          <a:pPr>
            <a:lnSpc>
              <a:spcPct val="100000"/>
            </a:lnSpc>
          </a:pPr>
          <a:r>
            <a:rPr lang="he-IL" dirty="0"/>
            <a:t>Manually inspected and removed images with incorrect </a:t>
          </a:r>
          <a:r>
            <a:rPr lang="en-US" dirty="0"/>
            <a:t>masks,</a:t>
          </a:r>
          <a:r>
            <a:rPr lang="he-IL" dirty="0"/>
            <a:t> reducing noise and potential training biases.</a:t>
          </a:r>
          <a:endParaRPr lang="en-US" dirty="0"/>
        </a:p>
      </dgm:t>
    </dgm:pt>
    <dgm:pt modelId="{DA394887-D8A2-4A88-B88B-4584B47F5580}" type="parTrans" cxnId="{3E3C1B04-1A4D-4E1B-BF9D-82985988076E}">
      <dgm:prSet/>
      <dgm:spPr/>
      <dgm:t>
        <a:bodyPr/>
        <a:lstStyle/>
        <a:p>
          <a:endParaRPr lang="en-US"/>
        </a:p>
      </dgm:t>
    </dgm:pt>
    <dgm:pt modelId="{BB1B9721-530D-4500-97AB-7E8556553F5A}" type="sibTrans" cxnId="{3E3C1B04-1A4D-4E1B-BF9D-82985988076E}">
      <dgm:prSet/>
      <dgm:spPr/>
      <dgm:t>
        <a:bodyPr/>
        <a:lstStyle/>
        <a:p>
          <a:endParaRPr lang="en-US"/>
        </a:p>
      </dgm:t>
    </dgm:pt>
    <dgm:pt modelId="{13B3DD26-C1A1-417D-9E83-0E9F07F32DEF}">
      <dgm:prSet/>
      <dgm:spPr/>
      <dgm:t>
        <a:bodyPr/>
        <a:lstStyle/>
        <a:p>
          <a:pPr>
            <a:lnSpc>
              <a:spcPct val="100000"/>
            </a:lnSpc>
            <a:defRPr b="1"/>
          </a:pPr>
          <a:r>
            <a:rPr lang="he-IL" dirty="0"/>
            <a:t>Normalization</a:t>
          </a:r>
          <a:endParaRPr lang="en-US" dirty="0"/>
        </a:p>
      </dgm:t>
    </dgm:pt>
    <dgm:pt modelId="{781B5F66-9555-4236-BB40-67868D4331B3}" type="sibTrans" cxnId="{1C28F7E9-A1BE-4205-86F1-0BE9F378E73D}">
      <dgm:prSet/>
      <dgm:spPr/>
      <dgm:t>
        <a:bodyPr/>
        <a:lstStyle/>
        <a:p>
          <a:endParaRPr lang="en-US"/>
        </a:p>
      </dgm:t>
    </dgm:pt>
    <dgm:pt modelId="{9C0ABB8C-BD9E-4642-BCB9-119E6B1E93CC}" type="parTrans" cxnId="{1C28F7E9-A1BE-4205-86F1-0BE9F378E73D}">
      <dgm:prSet/>
      <dgm:spPr/>
      <dgm:t>
        <a:bodyPr/>
        <a:lstStyle/>
        <a:p>
          <a:endParaRPr lang="en-US"/>
        </a:p>
      </dgm:t>
    </dgm:pt>
    <dgm:pt modelId="{90681A94-7576-4B8E-96B5-6AE73B5D80A3}" type="pres">
      <dgm:prSet presAssocID="{944823BB-8608-445F-B622-2E90C1C2D663}" presName="root" presStyleCnt="0">
        <dgm:presLayoutVars>
          <dgm:dir/>
          <dgm:resizeHandles val="exact"/>
        </dgm:presLayoutVars>
      </dgm:prSet>
      <dgm:spPr/>
    </dgm:pt>
    <dgm:pt modelId="{0C1E71B7-50DD-4E70-B4E0-C7E01825AB4D}" type="pres">
      <dgm:prSet presAssocID="{13B3DD26-C1A1-417D-9E83-0E9F07F32DEF}" presName="compNode" presStyleCnt="0"/>
      <dgm:spPr/>
    </dgm:pt>
    <dgm:pt modelId="{4AC79A99-ECF5-425B-8F99-3FA64787D7C2}" type="pres">
      <dgm:prSet presAssocID="{13B3DD26-C1A1-417D-9E83-0E9F07F32DEF}" presName="iconRect" presStyleLbl="node1" presStyleIdx="0" presStyleCnt="2" custFlipVert="0" custFlipHor="0" custScaleX="315266" custScaleY="130969" custLinFactNeighborX="392" custLinFactNeighborY="-20159"/>
      <dgm:spPr>
        <a:blipFill rotWithShape="1">
          <a:blip xmlns:r="http://schemas.openxmlformats.org/officeDocument/2006/relationships" r:embed="rId1"/>
          <a:srcRect/>
          <a:stretch>
            <a:fillRect t="-8000" b="-8000"/>
          </a:stretch>
        </a:blipFill>
        <a:ln>
          <a:noFill/>
        </a:ln>
      </dgm:spPr>
    </dgm:pt>
    <dgm:pt modelId="{18BC8037-D19F-4866-9721-BE89C5FEFE8E}" type="pres">
      <dgm:prSet presAssocID="{13B3DD26-C1A1-417D-9E83-0E9F07F32DEF}" presName="iconSpace" presStyleCnt="0"/>
      <dgm:spPr/>
    </dgm:pt>
    <dgm:pt modelId="{414DAD54-5D13-40E0-A8AB-F28FB08029E5}" type="pres">
      <dgm:prSet presAssocID="{13B3DD26-C1A1-417D-9E83-0E9F07F32DEF}" presName="parTx" presStyleLbl="revTx" presStyleIdx="0" presStyleCnt="4">
        <dgm:presLayoutVars>
          <dgm:chMax val="0"/>
          <dgm:chPref val="0"/>
        </dgm:presLayoutVars>
      </dgm:prSet>
      <dgm:spPr/>
    </dgm:pt>
    <dgm:pt modelId="{B22370B5-8D95-40DC-B3ED-A823538B597F}" type="pres">
      <dgm:prSet presAssocID="{13B3DD26-C1A1-417D-9E83-0E9F07F32DEF}" presName="txSpace" presStyleCnt="0"/>
      <dgm:spPr/>
    </dgm:pt>
    <dgm:pt modelId="{5A600948-D4C2-43DD-9BC5-C9A680CFED6A}" type="pres">
      <dgm:prSet presAssocID="{13B3DD26-C1A1-417D-9E83-0E9F07F32DEF}" presName="desTx" presStyleLbl="revTx" presStyleIdx="1" presStyleCnt="4">
        <dgm:presLayoutVars/>
      </dgm:prSet>
      <dgm:spPr/>
    </dgm:pt>
    <dgm:pt modelId="{CA39536A-0673-4547-9560-83B881D742E0}" type="pres">
      <dgm:prSet presAssocID="{781B5F66-9555-4236-BB40-67868D4331B3}" presName="sibTrans" presStyleCnt="0"/>
      <dgm:spPr/>
    </dgm:pt>
    <dgm:pt modelId="{92A44EFE-F9CF-4242-B1FB-6FCB8D99F9C4}" type="pres">
      <dgm:prSet presAssocID="{8A6824BE-B747-4DA7-86B9-AC4EAE3C4C3E}" presName="compNode" presStyleCnt="0"/>
      <dgm:spPr/>
    </dgm:pt>
    <dgm:pt modelId="{12EB34C3-BCC0-4E87-80A8-157724851B83}" type="pres">
      <dgm:prSet presAssocID="{8A6824BE-B747-4DA7-86B9-AC4EAE3C4C3E}" presName="iconRect" presStyleLbl="node1" presStyleIdx="1" presStyleCnt="2" custScaleX="292216" custScaleY="133693" custLinFactNeighborX="-9417" custLinFactNeighborY="-20468"/>
      <dgm:spPr>
        <a:blipFill rotWithShape="1">
          <a:blip xmlns:r="http://schemas.openxmlformats.org/officeDocument/2006/relationships" r:embed="rId2"/>
          <a:srcRect/>
          <a:stretch>
            <a:fillRect t="-11000" b="-11000"/>
          </a:stretch>
        </a:blipFill>
        <a:ln>
          <a:noFill/>
        </a:ln>
      </dgm:spPr>
    </dgm:pt>
    <dgm:pt modelId="{25E6C7A5-67C2-4CD1-8789-9DC49BE9BE63}" type="pres">
      <dgm:prSet presAssocID="{8A6824BE-B747-4DA7-86B9-AC4EAE3C4C3E}" presName="iconSpace" presStyleCnt="0"/>
      <dgm:spPr/>
    </dgm:pt>
    <dgm:pt modelId="{BC2B9E5E-9953-4CC9-B7F5-C517A6069AC4}" type="pres">
      <dgm:prSet presAssocID="{8A6824BE-B747-4DA7-86B9-AC4EAE3C4C3E}" presName="parTx" presStyleLbl="revTx" presStyleIdx="2" presStyleCnt="4">
        <dgm:presLayoutVars>
          <dgm:chMax val="0"/>
          <dgm:chPref val="0"/>
        </dgm:presLayoutVars>
      </dgm:prSet>
      <dgm:spPr/>
    </dgm:pt>
    <dgm:pt modelId="{F1BD338A-31FC-4F2C-993C-E358F57A7C92}" type="pres">
      <dgm:prSet presAssocID="{8A6824BE-B747-4DA7-86B9-AC4EAE3C4C3E}" presName="txSpace" presStyleCnt="0"/>
      <dgm:spPr/>
    </dgm:pt>
    <dgm:pt modelId="{F7A8914C-A49E-4021-8433-BEF41315A67D}" type="pres">
      <dgm:prSet presAssocID="{8A6824BE-B747-4DA7-86B9-AC4EAE3C4C3E}" presName="desTx" presStyleLbl="revTx" presStyleIdx="3" presStyleCnt="4">
        <dgm:presLayoutVars/>
      </dgm:prSet>
      <dgm:spPr/>
    </dgm:pt>
  </dgm:ptLst>
  <dgm:cxnLst>
    <dgm:cxn modelId="{3E3C1B04-1A4D-4E1B-BF9D-82985988076E}" srcId="{8A6824BE-B747-4DA7-86B9-AC4EAE3C4C3E}" destId="{90DFCD84-A109-409F-B51A-AF8D10DA8667}" srcOrd="0" destOrd="0" parTransId="{DA394887-D8A2-4A88-B88B-4584B47F5580}" sibTransId="{BB1B9721-530D-4500-97AB-7E8556553F5A}"/>
    <dgm:cxn modelId="{07427744-8138-4DEA-8647-6473D885E702}" type="presOf" srcId="{90DFCD84-A109-409F-B51A-AF8D10DA8667}" destId="{F7A8914C-A49E-4021-8433-BEF41315A67D}" srcOrd="0" destOrd="0" presId="urn:microsoft.com/office/officeart/2018/5/layout/CenteredIconLabelDescriptionList"/>
    <dgm:cxn modelId="{6296F256-6BF4-49F3-9620-3657383F363A}" type="presOf" srcId="{13B3DD26-C1A1-417D-9E83-0E9F07F32DEF}" destId="{414DAD54-5D13-40E0-A8AB-F28FB08029E5}" srcOrd="0" destOrd="0" presId="urn:microsoft.com/office/officeart/2018/5/layout/CenteredIconLabelDescriptionList"/>
    <dgm:cxn modelId="{DA3AEE59-8C25-4C70-BBDC-B44D833B74DF}" type="presOf" srcId="{62418FB2-D07F-473A-9994-C096CFFAE032}" destId="{5A600948-D4C2-43DD-9BC5-C9A680CFED6A}" srcOrd="0" destOrd="0" presId="urn:microsoft.com/office/officeart/2018/5/layout/CenteredIconLabelDescriptionList"/>
    <dgm:cxn modelId="{2491F594-5256-4D36-82DE-B640FD5B2B3F}" srcId="{13B3DD26-C1A1-417D-9E83-0E9F07F32DEF}" destId="{62418FB2-D07F-473A-9994-C096CFFAE032}" srcOrd="0" destOrd="0" parTransId="{E64ABB22-9AEA-4D3F-939F-AF16F4659CEA}" sibTransId="{F383830D-8D9E-4B6A-9D04-C3C9124CD049}"/>
    <dgm:cxn modelId="{BB7A57D9-B4A0-4939-90E3-F599F2F57F7C}" type="presOf" srcId="{944823BB-8608-445F-B622-2E90C1C2D663}" destId="{90681A94-7576-4B8E-96B5-6AE73B5D80A3}" srcOrd="0" destOrd="0" presId="urn:microsoft.com/office/officeart/2018/5/layout/CenteredIconLabelDescriptionList"/>
    <dgm:cxn modelId="{1C28F7E9-A1BE-4205-86F1-0BE9F378E73D}" srcId="{944823BB-8608-445F-B622-2E90C1C2D663}" destId="{13B3DD26-C1A1-417D-9E83-0E9F07F32DEF}" srcOrd="0" destOrd="0" parTransId="{9C0ABB8C-BD9E-4642-BCB9-119E6B1E93CC}" sibTransId="{781B5F66-9555-4236-BB40-67868D4331B3}"/>
    <dgm:cxn modelId="{647A47EB-7F86-42D2-A978-B52293084180}" srcId="{944823BB-8608-445F-B622-2E90C1C2D663}" destId="{8A6824BE-B747-4DA7-86B9-AC4EAE3C4C3E}" srcOrd="1" destOrd="0" parTransId="{5C779221-6007-44EB-B33A-20DEA6E13272}" sibTransId="{1A06B77F-E876-4C66-894E-C49CB3BC2910}"/>
    <dgm:cxn modelId="{008E76FD-DDA1-4F1D-B2E2-A4AEC1696F3D}" type="presOf" srcId="{8A6824BE-B747-4DA7-86B9-AC4EAE3C4C3E}" destId="{BC2B9E5E-9953-4CC9-B7F5-C517A6069AC4}" srcOrd="0" destOrd="0" presId="urn:microsoft.com/office/officeart/2018/5/layout/CenteredIconLabelDescriptionList"/>
    <dgm:cxn modelId="{8019F3DB-E7C3-474C-B455-EAFB6A0D193A}" type="presParOf" srcId="{90681A94-7576-4B8E-96B5-6AE73B5D80A3}" destId="{0C1E71B7-50DD-4E70-B4E0-C7E01825AB4D}" srcOrd="0" destOrd="0" presId="urn:microsoft.com/office/officeart/2018/5/layout/CenteredIconLabelDescriptionList"/>
    <dgm:cxn modelId="{4B60FF90-4948-4CF3-9F5C-A715E058C6DF}" type="presParOf" srcId="{0C1E71B7-50DD-4E70-B4E0-C7E01825AB4D}" destId="{4AC79A99-ECF5-425B-8F99-3FA64787D7C2}" srcOrd="0" destOrd="0" presId="urn:microsoft.com/office/officeart/2018/5/layout/CenteredIconLabelDescriptionList"/>
    <dgm:cxn modelId="{495F9F28-123E-43AD-91B9-9ECAE4503A1B}" type="presParOf" srcId="{0C1E71B7-50DD-4E70-B4E0-C7E01825AB4D}" destId="{18BC8037-D19F-4866-9721-BE89C5FEFE8E}" srcOrd="1" destOrd="0" presId="urn:microsoft.com/office/officeart/2018/5/layout/CenteredIconLabelDescriptionList"/>
    <dgm:cxn modelId="{29A98E1C-F83E-40FB-8244-ADA73A403B59}" type="presParOf" srcId="{0C1E71B7-50DD-4E70-B4E0-C7E01825AB4D}" destId="{414DAD54-5D13-40E0-A8AB-F28FB08029E5}" srcOrd="2" destOrd="0" presId="urn:microsoft.com/office/officeart/2018/5/layout/CenteredIconLabelDescriptionList"/>
    <dgm:cxn modelId="{2D550562-3A9C-4D9D-87BB-85EE256273BA}" type="presParOf" srcId="{0C1E71B7-50DD-4E70-B4E0-C7E01825AB4D}" destId="{B22370B5-8D95-40DC-B3ED-A823538B597F}" srcOrd="3" destOrd="0" presId="urn:microsoft.com/office/officeart/2018/5/layout/CenteredIconLabelDescriptionList"/>
    <dgm:cxn modelId="{F7036FAB-3A95-4389-B63F-04FA48A8CCEC}" type="presParOf" srcId="{0C1E71B7-50DD-4E70-B4E0-C7E01825AB4D}" destId="{5A600948-D4C2-43DD-9BC5-C9A680CFED6A}" srcOrd="4" destOrd="0" presId="urn:microsoft.com/office/officeart/2018/5/layout/CenteredIconLabelDescriptionList"/>
    <dgm:cxn modelId="{F10E7EC8-8D0B-481E-B725-718B691F96AD}" type="presParOf" srcId="{90681A94-7576-4B8E-96B5-6AE73B5D80A3}" destId="{CA39536A-0673-4547-9560-83B881D742E0}" srcOrd="1" destOrd="0" presId="urn:microsoft.com/office/officeart/2018/5/layout/CenteredIconLabelDescriptionList"/>
    <dgm:cxn modelId="{0EB875C4-BDEA-4DCB-B299-B2C8F43A8F2F}" type="presParOf" srcId="{90681A94-7576-4B8E-96B5-6AE73B5D80A3}" destId="{92A44EFE-F9CF-4242-B1FB-6FCB8D99F9C4}" srcOrd="2" destOrd="0" presId="urn:microsoft.com/office/officeart/2018/5/layout/CenteredIconLabelDescriptionList"/>
    <dgm:cxn modelId="{6B82ACB6-50BF-4B79-BCF5-462A0D47D6E2}" type="presParOf" srcId="{92A44EFE-F9CF-4242-B1FB-6FCB8D99F9C4}" destId="{12EB34C3-BCC0-4E87-80A8-157724851B83}" srcOrd="0" destOrd="0" presId="urn:microsoft.com/office/officeart/2018/5/layout/CenteredIconLabelDescriptionList"/>
    <dgm:cxn modelId="{E4F13D8F-A0F5-4307-A463-09F99D6BBD50}" type="presParOf" srcId="{92A44EFE-F9CF-4242-B1FB-6FCB8D99F9C4}" destId="{25E6C7A5-67C2-4CD1-8789-9DC49BE9BE63}" srcOrd="1" destOrd="0" presId="urn:microsoft.com/office/officeart/2018/5/layout/CenteredIconLabelDescriptionList"/>
    <dgm:cxn modelId="{F429BDEF-6481-49B7-8A2B-CEC65B1BA85E}" type="presParOf" srcId="{92A44EFE-F9CF-4242-B1FB-6FCB8D99F9C4}" destId="{BC2B9E5E-9953-4CC9-B7F5-C517A6069AC4}" srcOrd="2" destOrd="0" presId="urn:microsoft.com/office/officeart/2018/5/layout/CenteredIconLabelDescriptionList"/>
    <dgm:cxn modelId="{7C3665F3-CAF0-4FE8-80A0-D4A3697D295A}" type="presParOf" srcId="{92A44EFE-F9CF-4242-B1FB-6FCB8D99F9C4}" destId="{F1BD338A-31FC-4F2C-993C-E358F57A7C92}" srcOrd="3" destOrd="0" presId="urn:microsoft.com/office/officeart/2018/5/layout/CenteredIconLabelDescriptionList"/>
    <dgm:cxn modelId="{E1B013AD-82E5-4521-94E2-F134B5AB02F7}" type="presParOf" srcId="{92A44EFE-F9CF-4242-B1FB-6FCB8D99F9C4}" destId="{F7A8914C-A49E-4021-8433-BEF41315A67D}"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274361-CDAF-4CE2-B2B4-4873EFD73C2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D060A35-F6A5-46C0-A7FC-74AACAC63E10}">
      <dgm:prSet/>
      <dgm:spPr>
        <a:solidFill>
          <a:srgbClr val="B9DA8F"/>
        </a:solidFill>
      </dgm:spPr>
      <dgm:t>
        <a:bodyPr/>
        <a:lstStyle/>
        <a:p>
          <a:r>
            <a:rPr lang="en-US" b="1" i="0">
              <a:solidFill>
                <a:schemeClr val="tx1"/>
              </a:solidFill>
            </a:rPr>
            <a:t>Loss Functions</a:t>
          </a:r>
          <a:r>
            <a:rPr lang="en-US" b="0" i="0">
              <a:solidFill>
                <a:schemeClr val="tx1"/>
              </a:solidFill>
            </a:rPr>
            <a:t>: </a:t>
          </a:r>
          <a:endParaRPr lang="en-US">
            <a:solidFill>
              <a:schemeClr val="tx1"/>
            </a:solidFill>
          </a:endParaRPr>
        </a:p>
      </dgm:t>
    </dgm:pt>
    <dgm:pt modelId="{88723ABF-099C-4B6E-9F21-BC6EE504A2B3}" type="parTrans" cxnId="{E51578C2-5E24-4A9E-B3DD-5FD1D8750A90}">
      <dgm:prSet/>
      <dgm:spPr/>
      <dgm:t>
        <a:bodyPr/>
        <a:lstStyle/>
        <a:p>
          <a:endParaRPr lang="en-US"/>
        </a:p>
      </dgm:t>
    </dgm:pt>
    <dgm:pt modelId="{2FCB926D-3892-41BC-96CA-5F30D376DFFD}" type="sibTrans" cxnId="{E51578C2-5E24-4A9E-B3DD-5FD1D8750A90}">
      <dgm:prSet/>
      <dgm:spPr/>
      <dgm:t>
        <a:bodyPr/>
        <a:lstStyle/>
        <a:p>
          <a:endParaRPr lang="en-US"/>
        </a:p>
      </dgm:t>
    </dgm:pt>
    <dgm:pt modelId="{9D14CC30-1964-4A6D-8863-EEB65C127A76}">
      <dgm:prSet/>
      <dgm:spPr>
        <a:noFill/>
      </dgm:spPr>
      <dgm:t>
        <a:bodyPr/>
        <a:lstStyle/>
        <a:p>
          <a:r>
            <a:rPr lang="en-US" b="0" i="0" dirty="0"/>
            <a:t>Binary Cross-Entropy.</a:t>
          </a:r>
          <a:endParaRPr lang="en-US" dirty="0"/>
        </a:p>
      </dgm:t>
    </dgm:pt>
    <dgm:pt modelId="{33EE42C7-13A7-4350-998F-6F3E4C1E08CD}" type="parTrans" cxnId="{28FE072A-0D8A-433C-A5C3-80DB235C68BB}">
      <dgm:prSet/>
      <dgm:spPr/>
      <dgm:t>
        <a:bodyPr/>
        <a:lstStyle/>
        <a:p>
          <a:endParaRPr lang="en-US"/>
        </a:p>
      </dgm:t>
    </dgm:pt>
    <dgm:pt modelId="{294C53B9-41F5-44AB-8ADE-2E8017AB7422}" type="sibTrans" cxnId="{28FE072A-0D8A-433C-A5C3-80DB235C68BB}">
      <dgm:prSet/>
      <dgm:spPr/>
      <dgm:t>
        <a:bodyPr/>
        <a:lstStyle/>
        <a:p>
          <a:endParaRPr lang="en-US"/>
        </a:p>
      </dgm:t>
    </dgm:pt>
    <dgm:pt modelId="{C85A7FE3-11B9-4453-B81D-DD802C93C1F8}">
      <dgm:prSet/>
      <dgm:spPr>
        <a:noFill/>
      </dgm:spPr>
      <dgm:t>
        <a:bodyPr/>
        <a:lstStyle/>
        <a:p>
          <a:r>
            <a:rPr lang="en-US" b="0" i="0"/>
            <a:t>Weighted Binary Cross-Entropy.</a:t>
          </a:r>
          <a:endParaRPr lang="en-US"/>
        </a:p>
      </dgm:t>
    </dgm:pt>
    <dgm:pt modelId="{C6F152B4-E3C6-4CFB-98E6-C57E057867DF}" type="parTrans" cxnId="{A5791433-85DB-4229-A8AD-D3668B52ACF4}">
      <dgm:prSet/>
      <dgm:spPr/>
      <dgm:t>
        <a:bodyPr/>
        <a:lstStyle/>
        <a:p>
          <a:endParaRPr lang="en-US"/>
        </a:p>
      </dgm:t>
    </dgm:pt>
    <dgm:pt modelId="{9682CA62-27F2-4A38-8EF4-A0C7D24129B3}" type="sibTrans" cxnId="{A5791433-85DB-4229-A8AD-D3668B52ACF4}">
      <dgm:prSet/>
      <dgm:spPr/>
      <dgm:t>
        <a:bodyPr/>
        <a:lstStyle/>
        <a:p>
          <a:endParaRPr lang="en-US"/>
        </a:p>
      </dgm:t>
    </dgm:pt>
    <dgm:pt modelId="{22B2ACD0-396A-4591-B849-ED10EC001727}">
      <dgm:prSet/>
      <dgm:spPr>
        <a:noFill/>
      </dgm:spPr>
      <dgm:t>
        <a:bodyPr/>
        <a:lstStyle/>
        <a:p>
          <a:r>
            <a:rPr lang="en-US" b="0" i="0"/>
            <a:t>Dice Loss.</a:t>
          </a:r>
          <a:endParaRPr lang="en-US"/>
        </a:p>
      </dgm:t>
    </dgm:pt>
    <dgm:pt modelId="{EF15607A-A05F-413E-B80D-30CEFD4FB511}" type="parTrans" cxnId="{B9ADA0EB-D183-4BB4-83F3-E3B371AA9620}">
      <dgm:prSet/>
      <dgm:spPr/>
      <dgm:t>
        <a:bodyPr/>
        <a:lstStyle/>
        <a:p>
          <a:endParaRPr lang="en-US"/>
        </a:p>
      </dgm:t>
    </dgm:pt>
    <dgm:pt modelId="{7A483FA8-9449-4901-AF3F-D81CBEE2EC9C}" type="sibTrans" cxnId="{B9ADA0EB-D183-4BB4-83F3-E3B371AA9620}">
      <dgm:prSet/>
      <dgm:spPr/>
      <dgm:t>
        <a:bodyPr/>
        <a:lstStyle/>
        <a:p>
          <a:endParaRPr lang="en-US"/>
        </a:p>
      </dgm:t>
    </dgm:pt>
    <dgm:pt modelId="{37446E26-1145-4AFC-8E59-A835F65A64F9}">
      <dgm:prSet/>
      <dgm:spPr>
        <a:solidFill>
          <a:srgbClr val="B9DA8F"/>
        </a:solidFill>
      </dgm:spPr>
      <dgm:t>
        <a:bodyPr/>
        <a:lstStyle/>
        <a:p>
          <a:r>
            <a:rPr lang="en-US" b="1" i="0" dirty="0">
              <a:solidFill>
                <a:schemeClr val="tx1"/>
              </a:solidFill>
            </a:rPr>
            <a:t>Learning Rates</a:t>
          </a:r>
          <a:r>
            <a:rPr lang="en-US" b="0" i="0" dirty="0">
              <a:solidFill>
                <a:schemeClr val="tx1"/>
              </a:solidFill>
            </a:rPr>
            <a:t>:</a:t>
          </a:r>
          <a:endParaRPr lang="en-US" dirty="0">
            <a:solidFill>
              <a:schemeClr val="tx1"/>
            </a:solidFill>
          </a:endParaRPr>
        </a:p>
      </dgm:t>
    </dgm:pt>
    <dgm:pt modelId="{072EE85F-BA2A-49F5-BCB3-538AA6D911A8}" type="parTrans" cxnId="{7876DC61-9DC7-4806-A9EA-3DC090CB8A0E}">
      <dgm:prSet/>
      <dgm:spPr/>
      <dgm:t>
        <a:bodyPr/>
        <a:lstStyle/>
        <a:p>
          <a:endParaRPr lang="en-US"/>
        </a:p>
      </dgm:t>
    </dgm:pt>
    <dgm:pt modelId="{4F45E9D4-D305-4B8A-B5E5-6A67874A08F2}" type="sibTrans" cxnId="{7876DC61-9DC7-4806-A9EA-3DC090CB8A0E}">
      <dgm:prSet/>
      <dgm:spPr/>
      <dgm:t>
        <a:bodyPr/>
        <a:lstStyle/>
        <a:p>
          <a:endParaRPr lang="en-US"/>
        </a:p>
      </dgm:t>
    </dgm:pt>
    <dgm:pt modelId="{F3990E6C-9337-42AF-9914-DAC1ED7D3BBD}">
      <dgm:prSet/>
      <dgm:spPr>
        <a:noFill/>
      </dgm:spPr>
      <dgm:t>
        <a:bodyPr/>
        <a:lstStyle/>
        <a:p>
          <a:r>
            <a:rPr lang="en-US" b="0" i="0"/>
            <a:t>0.001</a:t>
          </a:r>
          <a:endParaRPr lang="en-US"/>
        </a:p>
      </dgm:t>
    </dgm:pt>
    <dgm:pt modelId="{57BB57CD-0D42-4C73-BB3C-D284DD61D115}" type="parTrans" cxnId="{0EAF9F30-DB90-490C-A5A7-705E4B133A4E}">
      <dgm:prSet/>
      <dgm:spPr/>
      <dgm:t>
        <a:bodyPr/>
        <a:lstStyle/>
        <a:p>
          <a:endParaRPr lang="en-US"/>
        </a:p>
      </dgm:t>
    </dgm:pt>
    <dgm:pt modelId="{EE781C82-3193-4D38-BB29-050377CAF75A}" type="sibTrans" cxnId="{0EAF9F30-DB90-490C-A5A7-705E4B133A4E}">
      <dgm:prSet/>
      <dgm:spPr/>
      <dgm:t>
        <a:bodyPr/>
        <a:lstStyle/>
        <a:p>
          <a:endParaRPr lang="en-US"/>
        </a:p>
      </dgm:t>
    </dgm:pt>
    <dgm:pt modelId="{F60C5C5C-7C90-4A66-B29D-A624DCBCE216}">
      <dgm:prSet/>
      <dgm:spPr>
        <a:noFill/>
      </dgm:spPr>
      <dgm:t>
        <a:bodyPr/>
        <a:lstStyle/>
        <a:p>
          <a:r>
            <a:rPr lang="en-US" b="0" i="0"/>
            <a:t>0.0001</a:t>
          </a:r>
          <a:endParaRPr lang="en-US"/>
        </a:p>
      </dgm:t>
    </dgm:pt>
    <dgm:pt modelId="{362BD6A0-4AF1-4310-8923-DE9A713E0A1C}" type="parTrans" cxnId="{4567D7C4-5DFC-45C0-9148-4630A1960CB7}">
      <dgm:prSet/>
      <dgm:spPr/>
      <dgm:t>
        <a:bodyPr/>
        <a:lstStyle/>
        <a:p>
          <a:endParaRPr lang="en-US"/>
        </a:p>
      </dgm:t>
    </dgm:pt>
    <dgm:pt modelId="{637FEF84-7F3C-4187-9E3F-11A314865F14}" type="sibTrans" cxnId="{4567D7C4-5DFC-45C0-9148-4630A1960CB7}">
      <dgm:prSet/>
      <dgm:spPr/>
      <dgm:t>
        <a:bodyPr/>
        <a:lstStyle/>
        <a:p>
          <a:endParaRPr lang="en-US"/>
        </a:p>
      </dgm:t>
    </dgm:pt>
    <dgm:pt modelId="{8EC97507-1229-4425-BE85-4A6E5246BD65}">
      <dgm:prSet/>
      <dgm:spPr>
        <a:noFill/>
      </dgm:spPr>
      <dgm:t>
        <a:bodyPr/>
        <a:lstStyle/>
        <a:p>
          <a:r>
            <a:rPr lang="en-US" b="0" i="0"/>
            <a:t>0.00001</a:t>
          </a:r>
          <a:endParaRPr lang="en-US"/>
        </a:p>
      </dgm:t>
    </dgm:pt>
    <dgm:pt modelId="{9C2AFDEE-7AB7-48AB-B135-8781E86B7E42}" type="parTrans" cxnId="{EFFFC2F8-911A-4C93-907C-864D7E3F7095}">
      <dgm:prSet/>
      <dgm:spPr/>
      <dgm:t>
        <a:bodyPr/>
        <a:lstStyle/>
        <a:p>
          <a:endParaRPr lang="en-US"/>
        </a:p>
      </dgm:t>
    </dgm:pt>
    <dgm:pt modelId="{78EA0447-6530-46DE-810B-092E4ABCDC6A}" type="sibTrans" cxnId="{EFFFC2F8-911A-4C93-907C-864D7E3F7095}">
      <dgm:prSet/>
      <dgm:spPr/>
      <dgm:t>
        <a:bodyPr/>
        <a:lstStyle/>
        <a:p>
          <a:endParaRPr lang="en-US"/>
        </a:p>
      </dgm:t>
    </dgm:pt>
    <dgm:pt modelId="{B97D0987-0F16-4163-AC5E-8D1EB6297C7E}">
      <dgm:prSet/>
      <dgm:spPr>
        <a:solidFill>
          <a:srgbClr val="B9DA8F"/>
        </a:solidFill>
      </dgm:spPr>
      <dgm:t>
        <a:bodyPr/>
        <a:lstStyle/>
        <a:p>
          <a:r>
            <a:rPr lang="en-US" b="1" i="0">
              <a:solidFill>
                <a:schemeClr val="tx1"/>
              </a:solidFill>
            </a:rPr>
            <a:t>Epochs</a:t>
          </a:r>
          <a:r>
            <a:rPr lang="en-US" b="0" i="0">
              <a:solidFill>
                <a:schemeClr val="tx1"/>
              </a:solidFill>
            </a:rPr>
            <a:t>: 40</a:t>
          </a:r>
          <a:endParaRPr lang="en-US">
            <a:solidFill>
              <a:schemeClr val="tx1"/>
            </a:solidFill>
          </a:endParaRPr>
        </a:p>
      </dgm:t>
    </dgm:pt>
    <dgm:pt modelId="{C0D481A9-C811-4AB3-A293-275F33709534}" type="parTrans" cxnId="{DAC3AA15-2493-4949-A54B-D6C623B4A684}">
      <dgm:prSet/>
      <dgm:spPr/>
      <dgm:t>
        <a:bodyPr/>
        <a:lstStyle/>
        <a:p>
          <a:endParaRPr lang="en-US"/>
        </a:p>
      </dgm:t>
    </dgm:pt>
    <dgm:pt modelId="{F9ECF8BB-7FAE-4D03-B756-F39E645856B6}" type="sibTrans" cxnId="{DAC3AA15-2493-4949-A54B-D6C623B4A684}">
      <dgm:prSet/>
      <dgm:spPr/>
      <dgm:t>
        <a:bodyPr/>
        <a:lstStyle/>
        <a:p>
          <a:endParaRPr lang="en-US"/>
        </a:p>
      </dgm:t>
    </dgm:pt>
    <dgm:pt modelId="{36E504E8-97C5-4807-BE16-802E4444F70C}">
      <dgm:prSet/>
      <dgm:spPr>
        <a:solidFill>
          <a:srgbClr val="B9DA8F"/>
        </a:solidFill>
      </dgm:spPr>
      <dgm:t>
        <a:bodyPr/>
        <a:lstStyle/>
        <a:p>
          <a:r>
            <a:rPr lang="en-US" b="1" i="0">
              <a:solidFill>
                <a:schemeClr val="tx1"/>
              </a:solidFill>
            </a:rPr>
            <a:t>Batch Size</a:t>
          </a:r>
          <a:r>
            <a:rPr lang="en-US" b="0" i="0">
              <a:solidFill>
                <a:schemeClr val="tx1"/>
              </a:solidFill>
            </a:rPr>
            <a:t>: 32</a:t>
          </a:r>
          <a:endParaRPr lang="en-US">
            <a:solidFill>
              <a:schemeClr val="tx1"/>
            </a:solidFill>
          </a:endParaRPr>
        </a:p>
      </dgm:t>
    </dgm:pt>
    <dgm:pt modelId="{4A82CD45-A7B0-4DD7-AC52-37AAEF21C5BA}" type="parTrans" cxnId="{1AB72A2D-0869-4485-8DD7-61386F39409B}">
      <dgm:prSet/>
      <dgm:spPr/>
      <dgm:t>
        <a:bodyPr/>
        <a:lstStyle/>
        <a:p>
          <a:endParaRPr lang="en-US"/>
        </a:p>
      </dgm:t>
    </dgm:pt>
    <dgm:pt modelId="{8C7E1D91-1ADC-4A72-8ECB-349ED8461076}" type="sibTrans" cxnId="{1AB72A2D-0869-4485-8DD7-61386F39409B}">
      <dgm:prSet/>
      <dgm:spPr/>
      <dgm:t>
        <a:bodyPr/>
        <a:lstStyle/>
        <a:p>
          <a:endParaRPr lang="en-US"/>
        </a:p>
      </dgm:t>
    </dgm:pt>
    <dgm:pt modelId="{B0335953-7C8D-4997-B1D7-FEFB27291974}">
      <dgm:prSet/>
      <dgm:spPr>
        <a:solidFill>
          <a:srgbClr val="B9DA8F"/>
        </a:solidFill>
      </dgm:spPr>
      <dgm:t>
        <a:bodyPr/>
        <a:lstStyle/>
        <a:p>
          <a:r>
            <a:rPr lang="en-US" b="1" i="0">
              <a:solidFill>
                <a:schemeClr val="tx1"/>
              </a:solidFill>
            </a:rPr>
            <a:t>Optimizer</a:t>
          </a:r>
          <a:r>
            <a:rPr lang="en-US" b="0" i="0">
              <a:solidFill>
                <a:schemeClr val="tx1"/>
              </a:solidFill>
            </a:rPr>
            <a:t>: Adam</a:t>
          </a:r>
          <a:endParaRPr lang="en-US">
            <a:solidFill>
              <a:schemeClr val="tx1"/>
            </a:solidFill>
          </a:endParaRPr>
        </a:p>
      </dgm:t>
    </dgm:pt>
    <dgm:pt modelId="{9F60D6E1-AC45-41DC-87DB-CA6D99E6FA78}" type="parTrans" cxnId="{32767806-7AE1-40A9-9C04-2CB0F4C0F382}">
      <dgm:prSet/>
      <dgm:spPr/>
      <dgm:t>
        <a:bodyPr/>
        <a:lstStyle/>
        <a:p>
          <a:endParaRPr lang="en-US"/>
        </a:p>
      </dgm:t>
    </dgm:pt>
    <dgm:pt modelId="{0F3CAF2E-9C86-4F21-A0D1-9E3544697F67}" type="sibTrans" cxnId="{32767806-7AE1-40A9-9C04-2CB0F4C0F382}">
      <dgm:prSet/>
      <dgm:spPr/>
      <dgm:t>
        <a:bodyPr/>
        <a:lstStyle/>
        <a:p>
          <a:endParaRPr lang="en-US"/>
        </a:p>
      </dgm:t>
    </dgm:pt>
    <dgm:pt modelId="{7727706B-D088-44C2-A43A-B30736F4845B}" type="pres">
      <dgm:prSet presAssocID="{5E274361-CDAF-4CE2-B2B4-4873EFD73C24}" presName="linear" presStyleCnt="0">
        <dgm:presLayoutVars>
          <dgm:dir/>
          <dgm:animLvl val="lvl"/>
          <dgm:resizeHandles val="exact"/>
        </dgm:presLayoutVars>
      </dgm:prSet>
      <dgm:spPr/>
    </dgm:pt>
    <dgm:pt modelId="{1F650DF8-A7C6-4892-BA07-F5850FE76BC5}" type="pres">
      <dgm:prSet presAssocID="{6D060A35-F6A5-46C0-A7FC-74AACAC63E10}" presName="parentLin" presStyleCnt="0"/>
      <dgm:spPr/>
    </dgm:pt>
    <dgm:pt modelId="{9CBF124C-6E85-4642-B6B2-D54E4EB1D91A}" type="pres">
      <dgm:prSet presAssocID="{6D060A35-F6A5-46C0-A7FC-74AACAC63E10}" presName="parentLeftMargin" presStyleLbl="node1" presStyleIdx="0" presStyleCnt="5"/>
      <dgm:spPr/>
    </dgm:pt>
    <dgm:pt modelId="{4A63F103-572C-4725-BF3E-FDB3FE4AFD64}" type="pres">
      <dgm:prSet presAssocID="{6D060A35-F6A5-46C0-A7FC-74AACAC63E10}" presName="parentText" presStyleLbl="node1" presStyleIdx="0" presStyleCnt="5">
        <dgm:presLayoutVars>
          <dgm:chMax val="0"/>
          <dgm:bulletEnabled val="1"/>
        </dgm:presLayoutVars>
      </dgm:prSet>
      <dgm:spPr/>
    </dgm:pt>
    <dgm:pt modelId="{DB182A7E-EB56-488C-A240-FA770EE98D6E}" type="pres">
      <dgm:prSet presAssocID="{6D060A35-F6A5-46C0-A7FC-74AACAC63E10}" presName="negativeSpace" presStyleCnt="0"/>
      <dgm:spPr/>
    </dgm:pt>
    <dgm:pt modelId="{C852AB35-CCA4-48C9-9745-44D06733D858}" type="pres">
      <dgm:prSet presAssocID="{6D060A35-F6A5-46C0-A7FC-74AACAC63E10}" presName="childText" presStyleLbl="conFgAcc1" presStyleIdx="0" presStyleCnt="5">
        <dgm:presLayoutVars>
          <dgm:bulletEnabled val="1"/>
        </dgm:presLayoutVars>
      </dgm:prSet>
      <dgm:spPr/>
    </dgm:pt>
    <dgm:pt modelId="{6784FF92-2107-403C-96A4-7A4A06CCD706}" type="pres">
      <dgm:prSet presAssocID="{2FCB926D-3892-41BC-96CA-5F30D376DFFD}" presName="spaceBetweenRectangles" presStyleCnt="0"/>
      <dgm:spPr/>
    </dgm:pt>
    <dgm:pt modelId="{4CFCD1A0-E5FF-4581-A599-654C676C63A7}" type="pres">
      <dgm:prSet presAssocID="{37446E26-1145-4AFC-8E59-A835F65A64F9}" presName="parentLin" presStyleCnt="0"/>
      <dgm:spPr/>
    </dgm:pt>
    <dgm:pt modelId="{1F7DA747-47AD-4589-9648-BD798DAF215B}" type="pres">
      <dgm:prSet presAssocID="{37446E26-1145-4AFC-8E59-A835F65A64F9}" presName="parentLeftMargin" presStyleLbl="node1" presStyleIdx="0" presStyleCnt="5"/>
      <dgm:spPr/>
    </dgm:pt>
    <dgm:pt modelId="{E4827750-25CF-4D30-A833-9CFBB87C9932}" type="pres">
      <dgm:prSet presAssocID="{37446E26-1145-4AFC-8E59-A835F65A64F9}" presName="parentText" presStyleLbl="node1" presStyleIdx="1" presStyleCnt="5">
        <dgm:presLayoutVars>
          <dgm:chMax val="0"/>
          <dgm:bulletEnabled val="1"/>
        </dgm:presLayoutVars>
      </dgm:prSet>
      <dgm:spPr>
        <a:xfrm>
          <a:off x="308133" y="1347397"/>
          <a:ext cx="4313872" cy="413280"/>
        </a:xfrm>
        <a:prstGeom prst="roundRect">
          <a:avLst/>
        </a:prstGeom>
      </dgm:spPr>
    </dgm:pt>
    <dgm:pt modelId="{24086A18-6A44-4D8A-96DD-7F1681FB760C}" type="pres">
      <dgm:prSet presAssocID="{37446E26-1145-4AFC-8E59-A835F65A64F9}" presName="negativeSpace" presStyleCnt="0"/>
      <dgm:spPr/>
    </dgm:pt>
    <dgm:pt modelId="{A48FB2B4-7F58-43BE-AC34-22DD18B9F2AF}" type="pres">
      <dgm:prSet presAssocID="{37446E26-1145-4AFC-8E59-A835F65A64F9}" presName="childText" presStyleLbl="conFgAcc1" presStyleIdx="1" presStyleCnt="5">
        <dgm:presLayoutVars>
          <dgm:bulletEnabled val="1"/>
        </dgm:presLayoutVars>
      </dgm:prSet>
      <dgm:spPr/>
    </dgm:pt>
    <dgm:pt modelId="{6C1D1F6B-4C01-4F46-B2F6-6689E13B0A1E}" type="pres">
      <dgm:prSet presAssocID="{4F45E9D4-D305-4B8A-B5E5-6A67874A08F2}" presName="spaceBetweenRectangles" presStyleCnt="0"/>
      <dgm:spPr/>
    </dgm:pt>
    <dgm:pt modelId="{1FA3AB37-24BF-4AC3-8A4C-2DF194717CF5}" type="pres">
      <dgm:prSet presAssocID="{B97D0987-0F16-4163-AC5E-8D1EB6297C7E}" presName="parentLin" presStyleCnt="0"/>
      <dgm:spPr/>
    </dgm:pt>
    <dgm:pt modelId="{717E6F32-1C29-453F-ACA4-DFE2DCED1CA6}" type="pres">
      <dgm:prSet presAssocID="{B97D0987-0F16-4163-AC5E-8D1EB6297C7E}" presName="parentLeftMargin" presStyleLbl="node1" presStyleIdx="1" presStyleCnt="5"/>
      <dgm:spPr/>
    </dgm:pt>
    <dgm:pt modelId="{6B697E0C-C016-474D-A303-3226F8066972}" type="pres">
      <dgm:prSet presAssocID="{B97D0987-0F16-4163-AC5E-8D1EB6297C7E}" presName="parentText" presStyleLbl="node1" presStyleIdx="2" presStyleCnt="5">
        <dgm:presLayoutVars>
          <dgm:chMax val="0"/>
          <dgm:bulletEnabled val="1"/>
        </dgm:presLayoutVars>
      </dgm:prSet>
      <dgm:spPr/>
    </dgm:pt>
    <dgm:pt modelId="{6FBF631B-D160-4CB6-BF56-51D700F44FF2}" type="pres">
      <dgm:prSet presAssocID="{B97D0987-0F16-4163-AC5E-8D1EB6297C7E}" presName="negativeSpace" presStyleCnt="0"/>
      <dgm:spPr/>
    </dgm:pt>
    <dgm:pt modelId="{73CFED6F-F7FE-4907-97DB-E59783B4E429}" type="pres">
      <dgm:prSet presAssocID="{B97D0987-0F16-4163-AC5E-8D1EB6297C7E}" presName="childText" presStyleLbl="conFgAcc1" presStyleIdx="2" presStyleCnt="5">
        <dgm:presLayoutVars>
          <dgm:bulletEnabled val="1"/>
        </dgm:presLayoutVars>
      </dgm:prSet>
      <dgm:spPr>
        <a:noFill/>
      </dgm:spPr>
    </dgm:pt>
    <dgm:pt modelId="{42CBCBA0-CD73-4889-B2BF-E9D418526F3D}" type="pres">
      <dgm:prSet presAssocID="{F9ECF8BB-7FAE-4D03-B756-F39E645856B6}" presName="spaceBetweenRectangles" presStyleCnt="0"/>
      <dgm:spPr/>
    </dgm:pt>
    <dgm:pt modelId="{1E6B29F7-A2E0-475E-BEE5-7B47FE59753A}" type="pres">
      <dgm:prSet presAssocID="{36E504E8-97C5-4807-BE16-802E4444F70C}" presName="parentLin" presStyleCnt="0"/>
      <dgm:spPr/>
    </dgm:pt>
    <dgm:pt modelId="{18400199-E7FC-457A-8F62-E01CD33ADC53}" type="pres">
      <dgm:prSet presAssocID="{36E504E8-97C5-4807-BE16-802E4444F70C}" presName="parentLeftMargin" presStyleLbl="node1" presStyleIdx="2" presStyleCnt="5"/>
      <dgm:spPr/>
    </dgm:pt>
    <dgm:pt modelId="{FF44BB3A-5C10-47C2-BF60-882192407819}" type="pres">
      <dgm:prSet presAssocID="{36E504E8-97C5-4807-BE16-802E4444F70C}" presName="parentText" presStyleLbl="node1" presStyleIdx="3" presStyleCnt="5">
        <dgm:presLayoutVars>
          <dgm:chMax val="0"/>
          <dgm:bulletEnabled val="1"/>
        </dgm:presLayoutVars>
      </dgm:prSet>
      <dgm:spPr/>
    </dgm:pt>
    <dgm:pt modelId="{F5EC7182-13AA-4271-886A-79FBC1271A12}" type="pres">
      <dgm:prSet presAssocID="{36E504E8-97C5-4807-BE16-802E4444F70C}" presName="negativeSpace" presStyleCnt="0"/>
      <dgm:spPr/>
    </dgm:pt>
    <dgm:pt modelId="{F7AC8A5F-0021-4261-8AB6-91684754321E}" type="pres">
      <dgm:prSet presAssocID="{36E504E8-97C5-4807-BE16-802E4444F70C}" presName="childText" presStyleLbl="conFgAcc1" presStyleIdx="3" presStyleCnt="5">
        <dgm:presLayoutVars>
          <dgm:bulletEnabled val="1"/>
        </dgm:presLayoutVars>
      </dgm:prSet>
      <dgm:spPr>
        <a:noFill/>
      </dgm:spPr>
    </dgm:pt>
    <dgm:pt modelId="{0796BD7E-AB52-42E4-B82D-C4F6F6DB2C6C}" type="pres">
      <dgm:prSet presAssocID="{8C7E1D91-1ADC-4A72-8ECB-349ED8461076}" presName="spaceBetweenRectangles" presStyleCnt="0"/>
      <dgm:spPr/>
    </dgm:pt>
    <dgm:pt modelId="{35081118-E679-499A-9215-6188BC33E268}" type="pres">
      <dgm:prSet presAssocID="{B0335953-7C8D-4997-B1D7-FEFB27291974}" presName="parentLin" presStyleCnt="0"/>
      <dgm:spPr/>
    </dgm:pt>
    <dgm:pt modelId="{496CDFDA-F262-4A53-978A-E4A6183B52B9}" type="pres">
      <dgm:prSet presAssocID="{B0335953-7C8D-4997-B1D7-FEFB27291974}" presName="parentLeftMargin" presStyleLbl="node1" presStyleIdx="3" presStyleCnt="5"/>
      <dgm:spPr/>
    </dgm:pt>
    <dgm:pt modelId="{927981CE-628F-4A1B-9340-651A1DA28799}" type="pres">
      <dgm:prSet presAssocID="{B0335953-7C8D-4997-B1D7-FEFB27291974}" presName="parentText" presStyleLbl="node1" presStyleIdx="4" presStyleCnt="5">
        <dgm:presLayoutVars>
          <dgm:chMax val="0"/>
          <dgm:bulletEnabled val="1"/>
        </dgm:presLayoutVars>
      </dgm:prSet>
      <dgm:spPr/>
    </dgm:pt>
    <dgm:pt modelId="{A45589A7-8045-4D19-904B-95FD97F7DABF}" type="pres">
      <dgm:prSet presAssocID="{B0335953-7C8D-4997-B1D7-FEFB27291974}" presName="negativeSpace" presStyleCnt="0"/>
      <dgm:spPr/>
    </dgm:pt>
    <dgm:pt modelId="{5CAE3435-78E5-4544-8408-300035332E7B}" type="pres">
      <dgm:prSet presAssocID="{B0335953-7C8D-4997-B1D7-FEFB27291974}" presName="childText" presStyleLbl="conFgAcc1" presStyleIdx="4" presStyleCnt="5">
        <dgm:presLayoutVars>
          <dgm:bulletEnabled val="1"/>
        </dgm:presLayoutVars>
      </dgm:prSet>
      <dgm:spPr>
        <a:noFill/>
      </dgm:spPr>
    </dgm:pt>
  </dgm:ptLst>
  <dgm:cxnLst>
    <dgm:cxn modelId="{32767806-7AE1-40A9-9C04-2CB0F4C0F382}" srcId="{5E274361-CDAF-4CE2-B2B4-4873EFD73C24}" destId="{B0335953-7C8D-4997-B1D7-FEFB27291974}" srcOrd="4" destOrd="0" parTransId="{9F60D6E1-AC45-41DC-87DB-CA6D99E6FA78}" sibTransId="{0F3CAF2E-9C86-4F21-A0D1-9E3544697F67}"/>
    <dgm:cxn modelId="{14D56D0D-16B2-4DD8-8476-6647A141F183}" type="presOf" srcId="{6D060A35-F6A5-46C0-A7FC-74AACAC63E10}" destId="{4A63F103-572C-4725-BF3E-FDB3FE4AFD64}" srcOrd="1" destOrd="0" presId="urn:microsoft.com/office/officeart/2005/8/layout/list1"/>
    <dgm:cxn modelId="{DAC3AA15-2493-4949-A54B-D6C623B4A684}" srcId="{5E274361-CDAF-4CE2-B2B4-4873EFD73C24}" destId="{B97D0987-0F16-4163-AC5E-8D1EB6297C7E}" srcOrd="2" destOrd="0" parTransId="{C0D481A9-C811-4AB3-A293-275F33709534}" sibTransId="{F9ECF8BB-7FAE-4D03-B756-F39E645856B6}"/>
    <dgm:cxn modelId="{F1EE8917-31AB-40B0-A742-DB093B3F3BFF}" type="presOf" srcId="{37446E26-1145-4AFC-8E59-A835F65A64F9}" destId="{E4827750-25CF-4D30-A833-9CFBB87C9932}" srcOrd="1" destOrd="0" presId="urn:microsoft.com/office/officeart/2005/8/layout/list1"/>
    <dgm:cxn modelId="{2FB6FA1D-9AB8-4AA1-83EE-5CDCFBEE1284}" type="presOf" srcId="{B97D0987-0F16-4163-AC5E-8D1EB6297C7E}" destId="{717E6F32-1C29-453F-ACA4-DFE2DCED1CA6}" srcOrd="0" destOrd="0" presId="urn:microsoft.com/office/officeart/2005/8/layout/list1"/>
    <dgm:cxn modelId="{28FE072A-0D8A-433C-A5C3-80DB235C68BB}" srcId="{6D060A35-F6A5-46C0-A7FC-74AACAC63E10}" destId="{9D14CC30-1964-4A6D-8863-EEB65C127A76}" srcOrd="0" destOrd="0" parTransId="{33EE42C7-13A7-4350-998F-6F3E4C1E08CD}" sibTransId="{294C53B9-41F5-44AB-8ADE-2E8017AB7422}"/>
    <dgm:cxn modelId="{1AB72A2D-0869-4485-8DD7-61386F39409B}" srcId="{5E274361-CDAF-4CE2-B2B4-4873EFD73C24}" destId="{36E504E8-97C5-4807-BE16-802E4444F70C}" srcOrd="3" destOrd="0" parTransId="{4A82CD45-A7B0-4DD7-AC52-37AAEF21C5BA}" sibTransId="{8C7E1D91-1ADC-4A72-8ECB-349ED8461076}"/>
    <dgm:cxn modelId="{0EAF9F30-DB90-490C-A5A7-705E4B133A4E}" srcId="{37446E26-1145-4AFC-8E59-A835F65A64F9}" destId="{F3990E6C-9337-42AF-9914-DAC1ED7D3BBD}" srcOrd="0" destOrd="0" parTransId="{57BB57CD-0D42-4C73-BB3C-D284DD61D115}" sibTransId="{EE781C82-3193-4D38-BB29-050377CAF75A}"/>
    <dgm:cxn modelId="{A5791433-85DB-4229-A8AD-D3668B52ACF4}" srcId="{6D060A35-F6A5-46C0-A7FC-74AACAC63E10}" destId="{C85A7FE3-11B9-4453-B81D-DD802C93C1F8}" srcOrd="1" destOrd="0" parTransId="{C6F152B4-E3C6-4CFB-98E6-C57E057867DF}" sibTransId="{9682CA62-27F2-4A38-8EF4-A0C7D24129B3}"/>
    <dgm:cxn modelId="{F68A093A-B3C0-49C9-B6E7-666AEBC5E7CD}" type="presOf" srcId="{8EC97507-1229-4425-BE85-4A6E5246BD65}" destId="{A48FB2B4-7F58-43BE-AC34-22DD18B9F2AF}" srcOrd="0" destOrd="2" presId="urn:microsoft.com/office/officeart/2005/8/layout/list1"/>
    <dgm:cxn modelId="{367A3C3A-E513-459B-8325-099983AA0971}" type="presOf" srcId="{9D14CC30-1964-4A6D-8863-EEB65C127A76}" destId="{C852AB35-CCA4-48C9-9745-44D06733D858}" srcOrd="0" destOrd="0" presId="urn:microsoft.com/office/officeart/2005/8/layout/list1"/>
    <dgm:cxn modelId="{7876DC61-9DC7-4806-A9EA-3DC090CB8A0E}" srcId="{5E274361-CDAF-4CE2-B2B4-4873EFD73C24}" destId="{37446E26-1145-4AFC-8E59-A835F65A64F9}" srcOrd="1" destOrd="0" parTransId="{072EE85F-BA2A-49F5-BCB3-538AA6D911A8}" sibTransId="{4F45E9D4-D305-4B8A-B5E5-6A67874A08F2}"/>
    <dgm:cxn modelId="{C6B94564-EFE6-4C73-BFE6-1C7C7E107A06}" type="presOf" srcId="{B0335953-7C8D-4997-B1D7-FEFB27291974}" destId="{927981CE-628F-4A1B-9340-651A1DA28799}" srcOrd="1" destOrd="0" presId="urn:microsoft.com/office/officeart/2005/8/layout/list1"/>
    <dgm:cxn modelId="{41A19545-7887-4EF5-AAE5-214E5718FD5C}" type="presOf" srcId="{B97D0987-0F16-4163-AC5E-8D1EB6297C7E}" destId="{6B697E0C-C016-474D-A303-3226F8066972}" srcOrd="1" destOrd="0" presId="urn:microsoft.com/office/officeart/2005/8/layout/list1"/>
    <dgm:cxn modelId="{9D697C77-7AE1-462F-92A5-70493D09FAB3}" type="presOf" srcId="{36E504E8-97C5-4807-BE16-802E4444F70C}" destId="{FF44BB3A-5C10-47C2-BF60-882192407819}" srcOrd="1" destOrd="0" presId="urn:microsoft.com/office/officeart/2005/8/layout/list1"/>
    <dgm:cxn modelId="{23CE4079-A160-4CC8-A7F2-61DF1D144922}" type="presOf" srcId="{36E504E8-97C5-4807-BE16-802E4444F70C}" destId="{18400199-E7FC-457A-8F62-E01CD33ADC53}" srcOrd="0" destOrd="0" presId="urn:microsoft.com/office/officeart/2005/8/layout/list1"/>
    <dgm:cxn modelId="{BAC1EF80-1E8F-4FAA-95B5-3CF154BB5B66}" type="presOf" srcId="{6D060A35-F6A5-46C0-A7FC-74AACAC63E10}" destId="{9CBF124C-6E85-4642-B6B2-D54E4EB1D91A}" srcOrd="0" destOrd="0" presId="urn:microsoft.com/office/officeart/2005/8/layout/list1"/>
    <dgm:cxn modelId="{51570D8E-5C3D-41C3-84B4-DF26E987195D}" type="presOf" srcId="{F60C5C5C-7C90-4A66-B29D-A624DCBCE216}" destId="{A48FB2B4-7F58-43BE-AC34-22DD18B9F2AF}" srcOrd="0" destOrd="1" presId="urn:microsoft.com/office/officeart/2005/8/layout/list1"/>
    <dgm:cxn modelId="{F0CAB9A0-9B61-43B0-8E47-CE0DF1EFA1A7}" type="presOf" srcId="{B0335953-7C8D-4997-B1D7-FEFB27291974}" destId="{496CDFDA-F262-4A53-978A-E4A6183B52B9}" srcOrd="0" destOrd="0" presId="urn:microsoft.com/office/officeart/2005/8/layout/list1"/>
    <dgm:cxn modelId="{AED79EA9-013E-439B-9F25-CD25D9AFFCBE}" type="presOf" srcId="{5E274361-CDAF-4CE2-B2B4-4873EFD73C24}" destId="{7727706B-D088-44C2-A43A-B30736F4845B}" srcOrd="0" destOrd="0" presId="urn:microsoft.com/office/officeart/2005/8/layout/list1"/>
    <dgm:cxn modelId="{E51578C2-5E24-4A9E-B3DD-5FD1D8750A90}" srcId="{5E274361-CDAF-4CE2-B2B4-4873EFD73C24}" destId="{6D060A35-F6A5-46C0-A7FC-74AACAC63E10}" srcOrd="0" destOrd="0" parTransId="{88723ABF-099C-4B6E-9F21-BC6EE504A2B3}" sibTransId="{2FCB926D-3892-41BC-96CA-5F30D376DFFD}"/>
    <dgm:cxn modelId="{4567D7C4-5DFC-45C0-9148-4630A1960CB7}" srcId="{37446E26-1145-4AFC-8E59-A835F65A64F9}" destId="{F60C5C5C-7C90-4A66-B29D-A624DCBCE216}" srcOrd="1" destOrd="0" parTransId="{362BD6A0-4AF1-4310-8923-DE9A713E0A1C}" sibTransId="{637FEF84-7F3C-4187-9E3F-11A314865F14}"/>
    <dgm:cxn modelId="{2CA25ECF-1068-4658-B35E-E50956E01E9D}" type="presOf" srcId="{22B2ACD0-396A-4591-B849-ED10EC001727}" destId="{C852AB35-CCA4-48C9-9745-44D06733D858}" srcOrd="0" destOrd="2" presId="urn:microsoft.com/office/officeart/2005/8/layout/list1"/>
    <dgm:cxn modelId="{C8E6CFDF-1033-428B-9691-25E8F9BA50CD}" type="presOf" srcId="{F3990E6C-9337-42AF-9914-DAC1ED7D3BBD}" destId="{A48FB2B4-7F58-43BE-AC34-22DD18B9F2AF}" srcOrd="0" destOrd="0" presId="urn:microsoft.com/office/officeart/2005/8/layout/list1"/>
    <dgm:cxn modelId="{5008C2E6-AC29-408C-8763-0530FFD54A09}" type="presOf" srcId="{37446E26-1145-4AFC-8E59-A835F65A64F9}" destId="{1F7DA747-47AD-4589-9648-BD798DAF215B}" srcOrd="0" destOrd="0" presId="urn:microsoft.com/office/officeart/2005/8/layout/list1"/>
    <dgm:cxn modelId="{B9ADA0EB-D183-4BB4-83F3-E3B371AA9620}" srcId="{6D060A35-F6A5-46C0-A7FC-74AACAC63E10}" destId="{22B2ACD0-396A-4591-B849-ED10EC001727}" srcOrd="2" destOrd="0" parTransId="{EF15607A-A05F-413E-B80D-30CEFD4FB511}" sibTransId="{7A483FA8-9449-4901-AF3F-D81CBEE2EC9C}"/>
    <dgm:cxn modelId="{EFFFC2F8-911A-4C93-907C-864D7E3F7095}" srcId="{37446E26-1145-4AFC-8E59-A835F65A64F9}" destId="{8EC97507-1229-4425-BE85-4A6E5246BD65}" srcOrd="2" destOrd="0" parTransId="{9C2AFDEE-7AB7-48AB-B135-8781E86B7E42}" sibTransId="{78EA0447-6530-46DE-810B-092E4ABCDC6A}"/>
    <dgm:cxn modelId="{BC0D47FC-24B1-430A-AF4C-06A31F60174E}" type="presOf" srcId="{C85A7FE3-11B9-4453-B81D-DD802C93C1F8}" destId="{C852AB35-CCA4-48C9-9745-44D06733D858}" srcOrd="0" destOrd="1" presId="urn:microsoft.com/office/officeart/2005/8/layout/list1"/>
    <dgm:cxn modelId="{ECD61993-5E5F-45A5-B6E1-C294970F68F1}" type="presParOf" srcId="{7727706B-D088-44C2-A43A-B30736F4845B}" destId="{1F650DF8-A7C6-4892-BA07-F5850FE76BC5}" srcOrd="0" destOrd="0" presId="urn:microsoft.com/office/officeart/2005/8/layout/list1"/>
    <dgm:cxn modelId="{D6CDABD9-3897-412C-B7C7-1FEB66D94208}" type="presParOf" srcId="{1F650DF8-A7C6-4892-BA07-F5850FE76BC5}" destId="{9CBF124C-6E85-4642-B6B2-D54E4EB1D91A}" srcOrd="0" destOrd="0" presId="urn:microsoft.com/office/officeart/2005/8/layout/list1"/>
    <dgm:cxn modelId="{63D8F35D-1256-427E-ADBF-6CDA7B42AA58}" type="presParOf" srcId="{1F650DF8-A7C6-4892-BA07-F5850FE76BC5}" destId="{4A63F103-572C-4725-BF3E-FDB3FE4AFD64}" srcOrd="1" destOrd="0" presId="urn:microsoft.com/office/officeart/2005/8/layout/list1"/>
    <dgm:cxn modelId="{F2760F31-B47E-41D6-9415-5A147B3793CD}" type="presParOf" srcId="{7727706B-D088-44C2-A43A-B30736F4845B}" destId="{DB182A7E-EB56-488C-A240-FA770EE98D6E}" srcOrd="1" destOrd="0" presId="urn:microsoft.com/office/officeart/2005/8/layout/list1"/>
    <dgm:cxn modelId="{9C8146F8-0874-4DD3-A46B-892A161D7D42}" type="presParOf" srcId="{7727706B-D088-44C2-A43A-B30736F4845B}" destId="{C852AB35-CCA4-48C9-9745-44D06733D858}" srcOrd="2" destOrd="0" presId="urn:microsoft.com/office/officeart/2005/8/layout/list1"/>
    <dgm:cxn modelId="{CC2D04DE-4B29-4B31-BC04-5502931E3B5E}" type="presParOf" srcId="{7727706B-D088-44C2-A43A-B30736F4845B}" destId="{6784FF92-2107-403C-96A4-7A4A06CCD706}" srcOrd="3" destOrd="0" presId="urn:microsoft.com/office/officeart/2005/8/layout/list1"/>
    <dgm:cxn modelId="{22EEA5B5-3B66-432A-B721-33E8C3528153}" type="presParOf" srcId="{7727706B-D088-44C2-A43A-B30736F4845B}" destId="{4CFCD1A0-E5FF-4581-A599-654C676C63A7}" srcOrd="4" destOrd="0" presId="urn:microsoft.com/office/officeart/2005/8/layout/list1"/>
    <dgm:cxn modelId="{E44DCC51-C2BA-43F3-9CE3-3F25B52DC323}" type="presParOf" srcId="{4CFCD1A0-E5FF-4581-A599-654C676C63A7}" destId="{1F7DA747-47AD-4589-9648-BD798DAF215B}" srcOrd="0" destOrd="0" presId="urn:microsoft.com/office/officeart/2005/8/layout/list1"/>
    <dgm:cxn modelId="{7B139BCC-CB28-4C60-90A6-B0F1F270D695}" type="presParOf" srcId="{4CFCD1A0-E5FF-4581-A599-654C676C63A7}" destId="{E4827750-25CF-4D30-A833-9CFBB87C9932}" srcOrd="1" destOrd="0" presId="urn:microsoft.com/office/officeart/2005/8/layout/list1"/>
    <dgm:cxn modelId="{F27DF667-B01E-4F2A-95AF-387092A5A64B}" type="presParOf" srcId="{7727706B-D088-44C2-A43A-B30736F4845B}" destId="{24086A18-6A44-4D8A-96DD-7F1681FB760C}" srcOrd="5" destOrd="0" presId="urn:microsoft.com/office/officeart/2005/8/layout/list1"/>
    <dgm:cxn modelId="{A102784D-635B-4B57-8F49-366FE3EB18FA}" type="presParOf" srcId="{7727706B-D088-44C2-A43A-B30736F4845B}" destId="{A48FB2B4-7F58-43BE-AC34-22DD18B9F2AF}" srcOrd="6" destOrd="0" presId="urn:microsoft.com/office/officeart/2005/8/layout/list1"/>
    <dgm:cxn modelId="{200DD8BA-7CD4-45B6-B4EE-D2D6AC840718}" type="presParOf" srcId="{7727706B-D088-44C2-A43A-B30736F4845B}" destId="{6C1D1F6B-4C01-4F46-B2F6-6689E13B0A1E}" srcOrd="7" destOrd="0" presId="urn:microsoft.com/office/officeart/2005/8/layout/list1"/>
    <dgm:cxn modelId="{AB6D88A2-0904-4058-A3E7-6774244D80D3}" type="presParOf" srcId="{7727706B-D088-44C2-A43A-B30736F4845B}" destId="{1FA3AB37-24BF-4AC3-8A4C-2DF194717CF5}" srcOrd="8" destOrd="0" presId="urn:microsoft.com/office/officeart/2005/8/layout/list1"/>
    <dgm:cxn modelId="{5AC2FFAE-D9CA-4FC4-8B25-B10CEAB9E641}" type="presParOf" srcId="{1FA3AB37-24BF-4AC3-8A4C-2DF194717CF5}" destId="{717E6F32-1C29-453F-ACA4-DFE2DCED1CA6}" srcOrd="0" destOrd="0" presId="urn:microsoft.com/office/officeart/2005/8/layout/list1"/>
    <dgm:cxn modelId="{D795ED60-7394-4382-90A3-5B50472AA0F3}" type="presParOf" srcId="{1FA3AB37-24BF-4AC3-8A4C-2DF194717CF5}" destId="{6B697E0C-C016-474D-A303-3226F8066972}" srcOrd="1" destOrd="0" presId="urn:microsoft.com/office/officeart/2005/8/layout/list1"/>
    <dgm:cxn modelId="{4C65327F-5BF8-4565-AF84-4D2228C24140}" type="presParOf" srcId="{7727706B-D088-44C2-A43A-B30736F4845B}" destId="{6FBF631B-D160-4CB6-BF56-51D700F44FF2}" srcOrd="9" destOrd="0" presId="urn:microsoft.com/office/officeart/2005/8/layout/list1"/>
    <dgm:cxn modelId="{6260CB68-7795-4C4B-B462-63B71243DFAB}" type="presParOf" srcId="{7727706B-D088-44C2-A43A-B30736F4845B}" destId="{73CFED6F-F7FE-4907-97DB-E59783B4E429}" srcOrd="10" destOrd="0" presId="urn:microsoft.com/office/officeart/2005/8/layout/list1"/>
    <dgm:cxn modelId="{FAD1DEAF-ABDE-4D2F-BAE4-0C1934C1F7D9}" type="presParOf" srcId="{7727706B-D088-44C2-A43A-B30736F4845B}" destId="{42CBCBA0-CD73-4889-B2BF-E9D418526F3D}" srcOrd="11" destOrd="0" presId="urn:microsoft.com/office/officeart/2005/8/layout/list1"/>
    <dgm:cxn modelId="{8C64AADC-FACC-403E-AB5D-9290C5232F28}" type="presParOf" srcId="{7727706B-D088-44C2-A43A-B30736F4845B}" destId="{1E6B29F7-A2E0-475E-BEE5-7B47FE59753A}" srcOrd="12" destOrd="0" presId="urn:microsoft.com/office/officeart/2005/8/layout/list1"/>
    <dgm:cxn modelId="{580BC567-E4B8-434D-84BC-1246D5EBF5BF}" type="presParOf" srcId="{1E6B29F7-A2E0-475E-BEE5-7B47FE59753A}" destId="{18400199-E7FC-457A-8F62-E01CD33ADC53}" srcOrd="0" destOrd="0" presId="urn:microsoft.com/office/officeart/2005/8/layout/list1"/>
    <dgm:cxn modelId="{2CBAF95B-0B10-445C-8190-8CFAEFA871E4}" type="presParOf" srcId="{1E6B29F7-A2E0-475E-BEE5-7B47FE59753A}" destId="{FF44BB3A-5C10-47C2-BF60-882192407819}" srcOrd="1" destOrd="0" presId="urn:microsoft.com/office/officeart/2005/8/layout/list1"/>
    <dgm:cxn modelId="{736EBD6E-945F-4469-92F9-29046927C0DD}" type="presParOf" srcId="{7727706B-D088-44C2-A43A-B30736F4845B}" destId="{F5EC7182-13AA-4271-886A-79FBC1271A12}" srcOrd="13" destOrd="0" presId="urn:microsoft.com/office/officeart/2005/8/layout/list1"/>
    <dgm:cxn modelId="{EB1B2428-83A5-4D79-A252-421673999C11}" type="presParOf" srcId="{7727706B-D088-44C2-A43A-B30736F4845B}" destId="{F7AC8A5F-0021-4261-8AB6-91684754321E}" srcOrd="14" destOrd="0" presId="urn:microsoft.com/office/officeart/2005/8/layout/list1"/>
    <dgm:cxn modelId="{A4079451-5D73-499F-8518-314862340D69}" type="presParOf" srcId="{7727706B-D088-44C2-A43A-B30736F4845B}" destId="{0796BD7E-AB52-42E4-B82D-C4F6F6DB2C6C}" srcOrd="15" destOrd="0" presId="urn:microsoft.com/office/officeart/2005/8/layout/list1"/>
    <dgm:cxn modelId="{C76720C0-F517-490A-98C7-80B2ED59DE3A}" type="presParOf" srcId="{7727706B-D088-44C2-A43A-B30736F4845B}" destId="{35081118-E679-499A-9215-6188BC33E268}" srcOrd="16" destOrd="0" presId="urn:microsoft.com/office/officeart/2005/8/layout/list1"/>
    <dgm:cxn modelId="{7E567D6A-4319-45A6-8659-FF7517F83D26}" type="presParOf" srcId="{35081118-E679-499A-9215-6188BC33E268}" destId="{496CDFDA-F262-4A53-978A-E4A6183B52B9}" srcOrd="0" destOrd="0" presId="urn:microsoft.com/office/officeart/2005/8/layout/list1"/>
    <dgm:cxn modelId="{6C762443-689E-4B19-B95C-0232F63D2083}" type="presParOf" srcId="{35081118-E679-499A-9215-6188BC33E268}" destId="{927981CE-628F-4A1B-9340-651A1DA28799}" srcOrd="1" destOrd="0" presId="urn:microsoft.com/office/officeart/2005/8/layout/list1"/>
    <dgm:cxn modelId="{40D2E2B6-2D23-4841-BCFB-E26A4437496A}" type="presParOf" srcId="{7727706B-D088-44C2-A43A-B30736F4845B}" destId="{A45589A7-8045-4D19-904B-95FD97F7DABF}" srcOrd="17" destOrd="0" presId="urn:microsoft.com/office/officeart/2005/8/layout/list1"/>
    <dgm:cxn modelId="{5C0118EB-2E62-4181-BE21-6FB522C1ED13}" type="presParOf" srcId="{7727706B-D088-44C2-A43A-B30736F4845B}" destId="{5CAE3435-78E5-4544-8408-300035332E7B}"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60435EA-631E-41EC-9D26-09B110AD8A8F}" type="doc">
      <dgm:prSet loTypeId="urn:microsoft.com/office/officeart/2018/2/layout/IconVerticalSolid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886F2499-14C0-4357-A87A-BF4E1809D480}">
      <dgm:prSet custT="1"/>
      <dgm:spPr/>
      <dgm:t>
        <a:bodyPr/>
        <a:lstStyle/>
        <a:p>
          <a:pPr>
            <a:lnSpc>
              <a:spcPct val="100000"/>
            </a:lnSpc>
          </a:pPr>
          <a:r>
            <a:rPr lang="en-US" sz="1600" dirty="0"/>
            <a:t>A CNN-based segmentation model was originally developed for the medical field.</a:t>
          </a:r>
        </a:p>
      </dgm:t>
    </dgm:pt>
    <dgm:pt modelId="{C40AC126-BBB3-4F50-9BF1-BE678387D158}" type="parTrans" cxnId="{8F658ACE-E3CB-45C9-A03A-AB51ED63A58F}">
      <dgm:prSet/>
      <dgm:spPr/>
      <dgm:t>
        <a:bodyPr/>
        <a:lstStyle/>
        <a:p>
          <a:endParaRPr lang="en-US"/>
        </a:p>
      </dgm:t>
    </dgm:pt>
    <dgm:pt modelId="{B51D96B5-EF35-4EC2-8E77-9BE3A5C510C3}" type="sibTrans" cxnId="{8F658ACE-E3CB-45C9-A03A-AB51ED63A58F}">
      <dgm:prSet/>
      <dgm:spPr/>
      <dgm:t>
        <a:bodyPr/>
        <a:lstStyle/>
        <a:p>
          <a:pPr>
            <a:lnSpc>
              <a:spcPct val="100000"/>
            </a:lnSpc>
          </a:pPr>
          <a:endParaRPr lang="en-US"/>
        </a:p>
      </dgm:t>
    </dgm:pt>
    <dgm:pt modelId="{0D0308D0-0E90-4465-8509-8876513DCCA0}">
      <dgm:prSet custT="1"/>
      <dgm:spPr/>
      <dgm:t>
        <a:bodyPr/>
        <a:lstStyle/>
        <a:p>
          <a:pPr>
            <a:lnSpc>
              <a:spcPct val="100000"/>
            </a:lnSpc>
          </a:pPr>
          <a:r>
            <a:rPr lang="en-US" sz="1600" dirty="0"/>
            <a:t>U-Net is proposed to classify each pixel as part of the target region or background, using an encoder-decoder architecture.</a:t>
          </a:r>
        </a:p>
      </dgm:t>
    </dgm:pt>
    <dgm:pt modelId="{E146D71C-4470-4A83-900C-8E0DBF8B8151}" type="sibTrans" cxnId="{B95B68AF-8269-48D0-A785-8B92E457FA14}">
      <dgm:prSet/>
      <dgm:spPr/>
      <dgm:t>
        <a:bodyPr/>
        <a:lstStyle/>
        <a:p>
          <a:pPr>
            <a:lnSpc>
              <a:spcPct val="100000"/>
            </a:lnSpc>
          </a:pPr>
          <a:endParaRPr lang="en-US"/>
        </a:p>
      </dgm:t>
    </dgm:pt>
    <dgm:pt modelId="{877EF885-F894-4E54-BE6C-894A0B34A146}" type="parTrans" cxnId="{B95B68AF-8269-48D0-A785-8B92E457FA14}">
      <dgm:prSet/>
      <dgm:spPr/>
      <dgm:t>
        <a:bodyPr/>
        <a:lstStyle/>
        <a:p>
          <a:endParaRPr lang="en-US"/>
        </a:p>
      </dgm:t>
    </dgm:pt>
    <dgm:pt modelId="{0F2D92E2-6601-4B00-9FBF-34940117B852}">
      <dgm:prSet custT="1"/>
      <dgm:spPr/>
      <dgm:t>
        <a:bodyPr/>
        <a:lstStyle/>
        <a:p>
          <a:pPr>
            <a:lnSpc>
              <a:spcPct val="100000"/>
            </a:lnSpc>
          </a:pPr>
          <a:r>
            <a:rPr lang="en-US" sz="1600" dirty="0"/>
            <a:t>The encoder extracts features through convolutional and pooling layers, while the decoder reconstructs the image using deconvolution layers.</a:t>
          </a:r>
        </a:p>
      </dgm:t>
    </dgm:pt>
    <dgm:pt modelId="{361150AD-D441-4841-954A-C4F1E628126A}" type="sibTrans" cxnId="{E7E14BEF-C027-48B9-8869-64675ACBA824}">
      <dgm:prSet/>
      <dgm:spPr/>
      <dgm:t>
        <a:bodyPr/>
        <a:lstStyle/>
        <a:p>
          <a:pPr>
            <a:lnSpc>
              <a:spcPct val="100000"/>
            </a:lnSpc>
          </a:pPr>
          <a:endParaRPr lang="en-US"/>
        </a:p>
      </dgm:t>
    </dgm:pt>
    <dgm:pt modelId="{6A07CE70-6D79-49CF-BA01-1126B1E3EFB0}" type="parTrans" cxnId="{E7E14BEF-C027-48B9-8869-64675ACBA824}">
      <dgm:prSet/>
      <dgm:spPr/>
      <dgm:t>
        <a:bodyPr/>
        <a:lstStyle/>
        <a:p>
          <a:endParaRPr lang="en-US"/>
        </a:p>
      </dgm:t>
    </dgm:pt>
    <dgm:pt modelId="{01C8BE10-5D7E-49D8-8078-66EB96F0813D}">
      <dgm:prSet custT="1"/>
      <dgm:spPr/>
      <dgm:t>
        <a:bodyPr/>
        <a:lstStyle/>
        <a:p>
          <a:pPr>
            <a:lnSpc>
              <a:spcPct val="100000"/>
            </a:lnSpc>
          </a:pPr>
          <a:r>
            <a:rPr lang="en-US" sz="1600" dirty="0"/>
            <a:t>Skip connections are utilized to preserve location information by concatenating corresponding layers from the encoder to the decoder.</a:t>
          </a:r>
        </a:p>
      </dgm:t>
    </dgm:pt>
    <dgm:pt modelId="{66242D6E-F4FB-4C33-BB22-BD9DF47D66B6}" type="sibTrans" cxnId="{6B5F43AF-FBAE-464E-B0E0-1592BBC209B0}">
      <dgm:prSet/>
      <dgm:spPr/>
      <dgm:t>
        <a:bodyPr/>
        <a:lstStyle/>
        <a:p>
          <a:endParaRPr lang="en-US"/>
        </a:p>
      </dgm:t>
    </dgm:pt>
    <dgm:pt modelId="{BC28B60E-21B3-4883-90D7-B39313FE1B15}" type="parTrans" cxnId="{6B5F43AF-FBAE-464E-B0E0-1592BBC209B0}">
      <dgm:prSet/>
      <dgm:spPr/>
      <dgm:t>
        <a:bodyPr/>
        <a:lstStyle/>
        <a:p>
          <a:endParaRPr lang="en-US"/>
        </a:p>
      </dgm:t>
    </dgm:pt>
    <dgm:pt modelId="{A5AFBE8E-C711-42DB-ACEC-8B226F835E0B}" type="pres">
      <dgm:prSet presAssocID="{E60435EA-631E-41EC-9D26-09B110AD8A8F}" presName="root" presStyleCnt="0">
        <dgm:presLayoutVars>
          <dgm:dir/>
          <dgm:resizeHandles val="exact"/>
        </dgm:presLayoutVars>
      </dgm:prSet>
      <dgm:spPr/>
    </dgm:pt>
    <dgm:pt modelId="{4D69D114-D86D-4CBA-8647-EED5CE5B6DF6}" type="pres">
      <dgm:prSet presAssocID="{886F2499-14C0-4357-A87A-BF4E1809D480}" presName="compNode" presStyleCnt="0"/>
      <dgm:spPr/>
    </dgm:pt>
    <dgm:pt modelId="{7DA916EE-95E3-4426-8DF8-A196DBDC321B}" type="pres">
      <dgm:prSet presAssocID="{886F2499-14C0-4357-A87A-BF4E1809D480}" presName="bgRect" presStyleLbl="bgShp" presStyleIdx="0" presStyleCnt="4"/>
      <dgm:spPr>
        <a:solidFill>
          <a:schemeClr val="accent2">
            <a:lumMod val="60000"/>
            <a:lumOff val="40000"/>
          </a:schemeClr>
        </a:solidFill>
      </dgm:spPr>
    </dgm:pt>
    <dgm:pt modelId="{59E7334F-7A0B-45A5-9D79-B1D4D944BC93}" type="pres">
      <dgm:prSet presAssocID="{886F2499-14C0-4357-A87A-BF4E1809D4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עיתון"/>
        </a:ext>
      </dgm:extLst>
    </dgm:pt>
    <dgm:pt modelId="{6A0BF2DB-BECF-47E7-9005-F19EF0DA4996}" type="pres">
      <dgm:prSet presAssocID="{886F2499-14C0-4357-A87A-BF4E1809D480}" presName="spaceRect" presStyleCnt="0"/>
      <dgm:spPr/>
    </dgm:pt>
    <dgm:pt modelId="{C9E3CAD1-49E2-44E4-A066-B31A5B098198}" type="pres">
      <dgm:prSet presAssocID="{886F2499-14C0-4357-A87A-BF4E1809D480}" presName="parTx" presStyleLbl="revTx" presStyleIdx="0" presStyleCnt="4">
        <dgm:presLayoutVars>
          <dgm:chMax val="0"/>
          <dgm:chPref val="0"/>
        </dgm:presLayoutVars>
      </dgm:prSet>
      <dgm:spPr/>
    </dgm:pt>
    <dgm:pt modelId="{C4323906-B162-4CAF-9011-6ED08E4B2618}" type="pres">
      <dgm:prSet presAssocID="{B51D96B5-EF35-4EC2-8E77-9BE3A5C510C3}" presName="sibTrans" presStyleCnt="0"/>
      <dgm:spPr/>
    </dgm:pt>
    <dgm:pt modelId="{580A89B9-B61D-40CE-9DC2-71FD40B8B014}" type="pres">
      <dgm:prSet presAssocID="{0D0308D0-0E90-4465-8509-8876513DCCA0}" presName="compNode" presStyleCnt="0"/>
      <dgm:spPr/>
    </dgm:pt>
    <dgm:pt modelId="{29869ED0-0C99-43E6-8E5B-03907255D882}" type="pres">
      <dgm:prSet presAssocID="{0D0308D0-0E90-4465-8509-8876513DCCA0}" presName="bgRect" presStyleLbl="bgShp" presStyleIdx="1" presStyleCnt="4"/>
      <dgm:spPr>
        <a:solidFill>
          <a:schemeClr val="accent2">
            <a:lumMod val="60000"/>
            <a:lumOff val="40000"/>
          </a:schemeClr>
        </a:solidFill>
      </dgm:spPr>
    </dgm:pt>
    <dgm:pt modelId="{45ACC171-A9D2-482C-98FF-E686E36850C5}" type="pres">
      <dgm:prSet presAssocID="{0D0308D0-0E90-4465-8509-8876513DCC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ברקוד"/>
        </a:ext>
      </dgm:extLst>
    </dgm:pt>
    <dgm:pt modelId="{C8BD3EA0-025C-4357-B5E8-4F537523C6CB}" type="pres">
      <dgm:prSet presAssocID="{0D0308D0-0E90-4465-8509-8876513DCCA0}" presName="spaceRect" presStyleCnt="0"/>
      <dgm:spPr/>
    </dgm:pt>
    <dgm:pt modelId="{E169BEFB-93CC-40F9-8F81-CC72DEDE3315}" type="pres">
      <dgm:prSet presAssocID="{0D0308D0-0E90-4465-8509-8876513DCCA0}" presName="parTx" presStyleLbl="revTx" presStyleIdx="1" presStyleCnt="4">
        <dgm:presLayoutVars>
          <dgm:chMax val="0"/>
          <dgm:chPref val="0"/>
        </dgm:presLayoutVars>
      </dgm:prSet>
      <dgm:spPr/>
    </dgm:pt>
    <dgm:pt modelId="{4B88C464-907E-4E6E-8D94-3FE6CF568EC3}" type="pres">
      <dgm:prSet presAssocID="{E146D71C-4470-4A83-900C-8E0DBF8B8151}" presName="sibTrans" presStyleCnt="0"/>
      <dgm:spPr/>
    </dgm:pt>
    <dgm:pt modelId="{96B46FAB-4E4C-4561-BAEC-F23435FB3E14}" type="pres">
      <dgm:prSet presAssocID="{0F2D92E2-6601-4B00-9FBF-34940117B852}" presName="compNode" presStyleCnt="0"/>
      <dgm:spPr/>
    </dgm:pt>
    <dgm:pt modelId="{0DE50685-4E48-4CA0-816B-912E08A499CF}" type="pres">
      <dgm:prSet presAssocID="{0F2D92E2-6601-4B00-9FBF-34940117B852}" presName="bgRect" presStyleLbl="bgShp" presStyleIdx="2" presStyleCnt="4"/>
      <dgm:spPr>
        <a:solidFill>
          <a:schemeClr val="accent2">
            <a:lumMod val="60000"/>
            <a:lumOff val="40000"/>
          </a:schemeClr>
        </a:solidFill>
      </dgm:spPr>
    </dgm:pt>
    <dgm:pt modelId="{7BFC7AA9-F0C3-4338-9C42-F9C8806205EF}" type="pres">
      <dgm:prSet presAssocID="{0F2D92E2-6601-4B00-9FBF-34940117B8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תרשים זרימה"/>
        </a:ext>
      </dgm:extLst>
    </dgm:pt>
    <dgm:pt modelId="{45FF8350-3FF0-40FF-B8A6-AF6894A73912}" type="pres">
      <dgm:prSet presAssocID="{0F2D92E2-6601-4B00-9FBF-34940117B852}" presName="spaceRect" presStyleCnt="0"/>
      <dgm:spPr/>
    </dgm:pt>
    <dgm:pt modelId="{F5068B15-CDCF-49B9-ADED-E1BFFFC1EDF9}" type="pres">
      <dgm:prSet presAssocID="{0F2D92E2-6601-4B00-9FBF-34940117B852}" presName="parTx" presStyleLbl="revTx" presStyleIdx="2" presStyleCnt="4">
        <dgm:presLayoutVars>
          <dgm:chMax val="0"/>
          <dgm:chPref val="0"/>
        </dgm:presLayoutVars>
      </dgm:prSet>
      <dgm:spPr/>
    </dgm:pt>
    <dgm:pt modelId="{EBCB6A3D-D759-4B28-9DBF-D045221CDD24}" type="pres">
      <dgm:prSet presAssocID="{361150AD-D441-4841-954A-C4F1E628126A}" presName="sibTrans" presStyleCnt="0"/>
      <dgm:spPr/>
    </dgm:pt>
    <dgm:pt modelId="{B3644676-C8F4-44EC-9DD8-9B58177BE28E}" type="pres">
      <dgm:prSet presAssocID="{01C8BE10-5D7E-49D8-8078-66EB96F0813D}" presName="compNode" presStyleCnt="0"/>
      <dgm:spPr/>
    </dgm:pt>
    <dgm:pt modelId="{4D3796E9-E501-4E00-B1D9-9EEAB5E4460E}" type="pres">
      <dgm:prSet presAssocID="{01C8BE10-5D7E-49D8-8078-66EB96F0813D}" presName="bgRect" presStyleLbl="bgShp" presStyleIdx="3" presStyleCnt="4"/>
      <dgm:spPr>
        <a:solidFill>
          <a:schemeClr val="accent2">
            <a:lumMod val="60000"/>
            <a:lumOff val="40000"/>
          </a:schemeClr>
        </a:solidFill>
      </dgm:spPr>
    </dgm:pt>
    <dgm:pt modelId="{661D3BD6-0F9B-4574-AE03-935C7EEB65F6}" type="pres">
      <dgm:prSet presAssocID="{01C8BE10-5D7E-49D8-8078-66EB96F0813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מנותק"/>
        </a:ext>
      </dgm:extLst>
    </dgm:pt>
    <dgm:pt modelId="{7F7844AE-38B6-4074-8E71-5B245B82DA54}" type="pres">
      <dgm:prSet presAssocID="{01C8BE10-5D7E-49D8-8078-66EB96F0813D}" presName="spaceRect" presStyleCnt="0"/>
      <dgm:spPr/>
    </dgm:pt>
    <dgm:pt modelId="{81B05223-81E6-4DCF-897F-1387CD1E3BA4}" type="pres">
      <dgm:prSet presAssocID="{01C8BE10-5D7E-49D8-8078-66EB96F0813D}" presName="parTx" presStyleLbl="revTx" presStyleIdx="3" presStyleCnt="4">
        <dgm:presLayoutVars>
          <dgm:chMax val="0"/>
          <dgm:chPref val="0"/>
        </dgm:presLayoutVars>
      </dgm:prSet>
      <dgm:spPr/>
    </dgm:pt>
  </dgm:ptLst>
  <dgm:cxnLst>
    <dgm:cxn modelId="{36BFD424-6AB6-4554-95F9-0133BC0D0003}" type="presOf" srcId="{E60435EA-631E-41EC-9D26-09B110AD8A8F}" destId="{A5AFBE8E-C711-42DB-ACEC-8B226F835E0B}" srcOrd="0" destOrd="0" presId="urn:microsoft.com/office/officeart/2018/2/layout/IconVerticalSolidList"/>
    <dgm:cxn modelId="{488472A1-D177-4935-81F4-A14C09E24F1E}" type="presOf" srcId="{0D0308D0-0E90-4465-8509-8876513DCCA0}" destId="{E169BEFB-93CC-40F9-8F81-CC72DEDE3315}" srcOrd="0" destOrd="0" presId="urn:microsoft.com/office/officeart/2018/2/layout/IconVerticalSolidList"/>
    <dgm:cxn modelId="{6B5F43AF-FBAE-464E-B0E0-1592BBC209B0}" srcId="{E60435EA-631E-41EC-9D26-09B110AD8A8F}" destId="{01C8BE10-5D7E-49D8-8078-66EB96F0813D}" srcOrd="3" destOrd="0" parTransId="{BC28B60E-21B3-4883-90D7-B39313FE1B15}" sibTransId="{66242D6E-F4FB-4C33-BB22-BD9DF47D66B6}"/>
    <dgm:cxn modelId="{B95B68AF-8269-48D0-A785-8B92E457FA14}" srcId="{E60435EA-631E-41EC-9D26-09B110AD8A8F}" destId="{0D0308D0-0E90-4465-8509-8876513DCCA0}" srcOrd="1" destOrd="0" parTransId="{877EF885-F894-4E54-BE6C-894A0B34A146}" sibTransId="{E146D71C-4470-4A83-900C-8E0DBF8B8151}"/>
    <dgm:cxn modelId="{C8CEA5B7-9FBD-487A-B4EA-A9188DFC04BB}" type="presOf" srcId="{0F2D92E2-6601-4B00-9FBF-34940117B852}" destId="{F5068B15-CDCF-49B9-ADED-E1BFFFC1EDF9}" srcOrd="0" destOrd="0" presId="urn:microsoft.com/office/officeart/2018/2/layout/IconVerticalSolidList"/>
    <dgm:cxn modelId="{8F658ACE-E3CB-45C9-A03A-AB51ED63A58F}" srcId="{E60435EA-631E-41EC-9D26-09B110AD8A8F}" destId="{886F2499-14C0-4357-A87A-BF4E1809D480}" srcOrd="0" destOrd="0" parTransId="{C40AC126-BBB3-4F50-9BF1-BE678387D158}" sibTransId="{B51D96B5-EF35-4EC2-8E77-9BE3A5C510C3}"/>
    <dgm:cxn modelId="{3B5960D3-5EA9-4BAB-ABCC-2D69C35ED621}" type="presOf" srcId="{01C8BE10-5D7E-49D8-8078-66EB96F0813D}" destId="{81B05223-81E6-4DCF-897F-1387CD1E3BA4}" srcOrd="0" destOrd="0" presId="urn:microsoft.com/office/officeart/2018/2/layout/IconVerticalSolidList"/>
    <dgm:cxn modelId="{6A3F49E9-EF01-4404-AEAB-14DBB75FF002}" type="presOf" srcId="{886F2499-14C0-4357-A87A-BF4E1809D480}" destId="{C9E3CAD1-49E2-44E4-A066-B31A5B098198}" srcOrd="0" destOrd="0" presId="urn:microsoft.com/office/officeart/2018/2/layout/IconVerticalSolidList"/>
    <dgm:cxn modelId="{E7E14BEF-C027-48B9-8869-64675ACBA824}" srcId="{E60435EA-631E-41EC-9D26-09B110AD8A8F}" destId="{0F2D92E2-6601-4B00-9FBF-34940117B852}" srcOrd="2" destOrd="0" parTransId="{6A07CE70-6D79-49CF-BA01-1126B1E3EFB0}" sibTransId="{361150AD-D441-4841-954A-C4F1E628126A}"/>
    <dgm:cxn modelId="{0449D65B-FD52-4829-A4F7-266B48303D22}" type="presParOf" srcId="{A5AFBE8E-C711-42DB-ACEC-8B226F835E0B}" destId="{4D69D114-D86D-4CBA-8647-EED5CE5B6DF6}" srcOrd="0" destOrd="0" presId="urn:microsoft.com/office/officeart/2018/2/layout/IconVerticalSolidList"/>
    <dgm:cxn modelId="{0F870D88-BFDA-4F26-A377-7BE700D3BC10}" type="presParOf" srcId="{4D69D114-D86D-4CBA-8647-EED5CE5B6DF6}" destId="{7DA916EE-95E3-4426-8DF8-A196DBDC321B}" srcOrd="0" destOrd="0" presId="urn:microsoft.com/office/officeart/2018/2/layout/IconVerticalSolidList"/>
    <dgm:cxn modelId="{83953627-4955-426F-B754-467967850200}" type="presParOf" srcId="{4D69D114-D86D-4CBA-8647-EED5CE5B6DF6}" destId="{59E7334F-7A0B-45A5-9D79-B1D4D944BC93}" srcOrd="1" destOrd="0" presId="urn:microsoft.com/office/officeart/2018/2/layout/IconVerticalSolidList"/>
    <dgm:cxn modelId="{C0132016-2CE0-4E78-876A-5A0E29D39350}" type="presParOf" srcId="{4D69D114-D86D-4CBA-8647-EED5CE5B6DF6}" destId="{6A0BF2DB-BECF-47E7-9005-F19EF0DA4996}" srcOrd="2" destOrd="0" presId="urn:microsoft.com/office/officeart/2018/2/layout/IconVerticalSolidList"/>
    <dgm:cxn modelId="{176EF4CD-25C6-4BAB-8CDC-A8F78619A593}" type="presParOf" srcId="{4D69D114-D86D-4CBA-8647-EED5CE5B6DF6}" destId="{C9E3CAD1-49E2-44E4-A066-B31A5B098198}" srcOrd="3" destOrd="0" presId="urn:microsoft.com/office/officeart/2018/2/layout/IconVerticalSolidList"/>
    <dgm:cxn modelId="{E0F75303-2426-44BE-86AF-B1E727D93EF1}" type="presParOf" srcId="{A5AFBE8E-C711-42DB-ACEC-8B226F835E0B}" destId="{C4323906-B162-4CAF-9011-6ED08E4B2618}" srcOrd="1" destOrd="0" presId="urn:microsoft.com/office/officeart/2018/2/layout/IconVerticalSolidList"/>
    <dgm:cxn modelId="{472DE803-ADF2-4B46-90E9-4737DE5EB36D}" type="presParOf" srcId="{A5AFBE8E-C711-42DB-ACEC-8B226F835E0B}" destId="{580A89B9-B61D-40CE-9DC2-71FD40B8B014}" srcOrd="2" destOrd="0" presId="urn:microsoft.com/office/officeart/2018/2/layout/IconVerticalSolidList"/>
    <dgm:cxn modelId="{D0F45606-D469-485F-A813-FAFDEB96549B}" type="presParOf" srcId="{580A89B9-B61D-40CE-9DC2-71FD40B8B014}" destId="{29869ED0-0C99-43E6-8E5B-03907255D882}" srcOrd="0" destOrd="0" presId="urn:microsoft.com/office/officeart/2018/2/layout/IconVerticalSolidList"/>
    <dgm:cxn modelId="{E422A2A8-EC30-405C-A3D5-97CD31F07E6C}" type="presParOf" srcId="{580A89B9-B61D-40CE-9DC2-71FD40B8B014}" destId="{45ACC171-A9D2-482C-98FF-E686E36850C5}" srcOrd="1" destOrd="0" presId="urn:microsoft.com/office/officeart/2018/2/layout/IconVerticalSolidList"/>
    <dgm:cxn modelId="{5F35BE1D-A437-4FB6-A249-5790BA6AEF8E}" type="presParOf" srcId="{580A89B9-B61D-40CE-9DC2-71FD40B8B014}" destId="{C8BD3EA0-025C-4357-B5E8-4F537523C6CB}" srcOrd="2" destOrd="0" presId="urn:microsoft.com/office/officeart/2018/2/layout/IconVerticalSolidList"/>
    <dgm:cxn modelId="{48AC26BA-CB0A-4D75-B9A9-49F01FD340AA}" type="presParOf" srcId="{580A89B9-B61D-40CE-9DC2-71FD40B8B014}" destId="{E169BEFB-93CC-40F9-8F81-CC72DEDE3315}" srcOrd="3" destOrd="0" presId="urn:microsoft.com/office/officeart/2018/2/layout/IconVerticalSolidList"/>
    <dgm:cxn modelId="{0DB27E7D-15C2-44BF-ACBF-BF31B56C98E1}" type="presParOf" srcId="{A5AFBE8E-C711-42DB-ACEC-8B226F835E0B}" destId="{4B88C464-907E-4E6E-8D94-3FE6CF568EC3}" srcOrd="3" destOrd="0" presId="urn:microsoft.com/office/officeart/2018/2/layout/IconVerticalSolidList"/>
    <dgm:cxn modelId="{D1175B6F-F725-4D6C-A20C-AC6A25798B6A}" type="presParOf" srcId="{A5AFBE8E-C711-42DB-ACEC-8B226F835E0B}" destId="{96B46FAB-4E4C-4561-BAEC-F23435FB3E14}" srcOrd="4" destOrd="0" presId="urn:microsoft.com/office/officeart/2018/2/layout/IconVerticalSolidList"/>
    <dgm:cxn modelId="{0619E0C5-5D44-4553-A8F8-BEA9088B9CBB}" type="presParOf" srcId="{96B46FAB-4E4C-4561-BAEC-F23435FB3E14}" destId="{0DE50685-4E48-4CA0-816B-912E08A499CF}" srcOrd="0" destOrd="0" presId="urn:microsoft.com/office/officeart/2018/2/layout/IconVerticalSolidList"/>
    <dgm:cxn modelId="{3A264518-2653-4575-9CC3-A880821E01D4}" type="presParOf" srcId="{96B46FAB-4E4C-4561-BAEC-F23435FB3E14}" destId="{7BFC7AA9-F0C3-4338-9C42-F9C8806205EF}" srcOrd="1" destOrd="0" presId="urn:microsoft.com/office/officeart/2018/2/layout/IconVerticalSolidList"/>
    <dgm:cxn modelId="{93C132D1-C496-4349-8413-1C1EE65EB5AB}" type="presParOf" srcId="{96B46FAB-4E4C-4561-BAEC-F23435FB3E14}" destId="{45FF8350-3FF0-40FF-B8A6-AF6894A73912}" srcOrd="2" destOrd="0" presId="urn:microsoft.com/office/officeart/2018/2/layout/IconVerticalSolidList"/>
    <dgm:cxn modelId="{E9AE3169-1A0C-424B-8D0F-5D3205357E8C}" type="presParOf" srcId="{96B46FAB-4E4C-4561-BAEC-F23435FB3E14}" destId="{F5068B15-CDCF-49B9-ADED-E1BFFFC1EDF9}" srcOrd="3" destOrd="0" presId="urn:microsoft.com/office/officeart/2018/2/layout/IconVerticalSolidList"/>
    <dgm:cxn modelId="{641BA6E4-2B6A-4DBD-9C05-1281C7E34666}" type="presParOf" srcId="{A5AFBE8E-C711-42DB-ACEC-8B226F835E0B}" destId="{EBCB6A3D-D759-4B28-9DBF-D045221CDD24}" srcOrd="5" destOrd="0" presId="urn:microsoft.com/office/officeart/2018/2/layout/IconVerticalSolidList"/>
    <dgm:cxn modelId="{81B051EB-4450-44FE-B542-6F6F3E49478D}" type="presParOf" srcId="{A5AFBE8E-C711-42DB-ACEC-8B226F835E0B}" destId="{B3644676-C8F4-44EC-9DD8-9B58177BE28E}" srcOrd="6" destOrd="0" presId="urn:microsoft.com/office/officeart/2018/2/layout/IconVerticalSolidList"/>
    <dgm:cxn modelId="{E5A34860-ED00-43A0-A6F5-B660CDCDED03}" type="presParOf" srcId="{B3644676-C8F4-44EC-9DD8-9B58177BE28E}" destId="{4D3796E9-E501-4E00-B1D9-9EEAB5E4460E}" srcOrd="0" destOrd="0" presId="urn:microsoft.com/office/officeart/2018/2/layout/IconVerticalSolidList"/>
    <dgm:cxn modelId="{ADA5E234-08CE-4D4D-82E0-7D1A76416C38}" type="presParOf" srcId="{B3644676-C8F4-44EC-9DD8-9B58177BE28E}" destId="{661D3BD6-0F9B-4574-AE03-935C7EEB65F6}" srcOrd="1" destOrd="0" presId="urn:microsoft.com/office/officeart/2018/2/layout/IconVerticalSolidList"/>
    <dgm:cxn modelId="{E9380BFB-C4E5-45E6-8BF5-ACECC34BCDC8}" type="presParOf" srcId="{B3644676-C8F4-44EC-9DD8-9B58177BE28E}" destId="{7F7844AE-38B6-4074-8E71-5B245B82DA54}" srcOrd="2" destOrd="0" presId="urn:microsoft.com/office/officeart/2018/2/layout/IconVerticalSolidList"/>
    <dgm:cxn modelId="{82E41C69-165B-4CF5-BA1A-3DF39E55330C}" type="presParOf" srcId="{B3644676-C8F4-44EC-9DD8-9B58177BE28E}" destId="{81B05223-81E6-4DCF-897F-1387CD1E3BA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DE2335A-BB6C-46EE-AEEC-AE23FF20E1C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2C9B74C-CB04-4071-8E24-FE7BF8583756}">
      <dgm:prSet custT="1"/>
      <dgm:spPr>
        <a:solidFill>
          <a:schemeClr val="accent2">
            <a:lumMod val="60000"/>
            <a:lumOff val="40000"/>
          </a:schemeClr>
        </a:solidFill>
      </dgm:spPr>
      <dgm:t>
        <a:bodyPr/>
        <a:lstStyle/>
        <a:p>
          <a:pPr>
            <a:lnSpc>
              <a:spcPct val="100000"/>
            </a:lnSpc>
          </a:pPr>
          <a:r>
            <a:rPr lang="en-US" sz="1600" dirty="0">
              <a:solidFill>
                <a:schemeClr val="tx1"/>
              </a:solidFill>
            </a:rPr>
            <a:t>Combines Transformers and U-net which offering a strong alternative for medical image segmentation.</a:t>
          </a:r>
        </a:p>
      </dgm:t>
    </dgm:pt>
    <dgm:pt modelId="{55DDE4D8-1D68-41B8-B932-9831DC981466}" type="sibTrans" cxnId="{6F444244-F30D-48F0-9F10-176607AA7916}">
      <dgm:prSet/>
      <dgm:spPr/>
      <dgm:t>
        <a:bodyPr/>
        <a:lstStyle/>
        <a:p>
          <a:endParaRPr lang="en-US"/>
        </a:p>
      </dgm:t>
    </dgm:pt>
    <dgm:pt modelId="{7BAAC259-D3F2-4D93-B3C5-6FFC002C939F}" type="parTrans" cxnId="{6F444244-F30D-48F0-9F10-176607AA7916}">
      <dgm:prSet/>
      <dgm:spPr/>
      <dgm:t>
        <a:bodyPr/>
        <a:lstStyle/>
        <a:p>
          <a:endParaRPr lang="en-US"/>
        </a:p>
      </dgm:t>
    </dgm:pt>
    <dgm:pt modelId="{46269806-F05C-464F-8D3C-05D10DDBB026}">
      <dgm:prSet custT="1"/>
      <dgm:spPr>
        <a:solidFill>
          <a:schemeClr val="accent2">
            <a:lumMod val="60000"/>
            <a:lumOff val="40000"/>
          </a:schemeClr>
        </a:solidFill>
      </dgm:spPr>
      <dgm:t>
        <a:bodyPr/>
        <a:lstStyle/>
        <a:p>
          <a:pPr>
            <a:lnSpc>
              <a:spcPct val="100000"/>
            </a:lnSpc>
          </a:pPr>
          <a:r>
            <a:rPr lang="en-US" sz="1600" dirty="0">
              <a:solidFill>
                <a:schemeClr val="tx1"/>
              </a:solidFill>
            </a:rPr>
            <a:t>Uses a CNN-Transformer hybrid model in the encoder phase.</a:t>
          </a:r>
        </a:p>
      </dgm:t>
    </dgm:pt>
    <dgm:pt modelId="{DAAFA85B-6B76-4FE0-89BD-0BD6A6DF7EB3}" type="sibTrans" cxnId="{6E7EDEE4-ABC6-41BB-8C58-DF0A59D3AA4D}">
      <dgm:prSet/>
      <dgm:spPr/>
      <dgm:t>
        <a:bodyPr/>
        <a:lstStyle/>
        <a:p>
          <a:pPr rtl="1"/>
          <a:endParaRPr lang="he-IL"/>
        </a:p>
      </dgm:t>
    </dgm:pt>
    <dgm:pt modelId="{D7E32084-1B23-4201-B524-B94857621405}" type="parTrans" cxnId="{6E7EDEE4-ABC6-41BB-8C58-DF0A59D3AA4D}">
      <dgm:prSet/>
      <dgm:spPr/>
      <dgm:t>
        <a:bodyPr/>
        <a:lstStyle/>
        <a:p>
          <a:pPr rtl="1"/>
          <a:endParaRPr lang="he-IL"/>
        </a:p>
      </dgm:t>
    </dgm:pt>
    <dgm:pt modelId="{1FA7C9F2-E46B-4374-9B1D-5CEE986A8D1C}">
      <dgm:prSet custT="1"/>
      <dgm:spPr>
        <a:solidFill>
          <a:schemeClr val="accent2">
            <a:lumMod val="60000"/>
            <a:lumOff val="40000"/>
          </a:schemeClr>
        </a:solidFill>
      </dgm:spPr>
      <dgm:t>
        <a:bodyPr/>
        <a:lstStyle/>
        <a:p>
          <a:pPr>
            <a:lnSpc>
              <a:spcPct val="100000"/>
            </a:lnSpc>
          </a:pPr>
          <a:r>
            <a:rPr lang="en-US" sz="1600" dirty="0">
              <a:solidFill>
                <a:schemeClr val="tx1"/>
              </a:solidFill>
            </a:rPr>
            <a:t>The CNN extracts detailed high-resolution spatial information.</a:t>
          </a:r>
        </a:p>
      </dgm:t>
    </dgm:pt>
    <dgm:pt modelId="{5D4ACC87-7DED-4B6A-9165-8B8BB66C3BDA}" type="sibTrans" cxnId="{B0C0EB9D-429A-4FC0-9168-62B649145A17}">
      <dgm:prSet/>
      <dgm:spPr/>
      <dgm:t>
        <a:bodyPr/>
        <a:lstStyle/>
        <a:p>
          <a:pPr rtl="1"/>
          <a:endParaRPr lang="he-IL"/>
        </a:p>
      </dgm:t>
    </dgm:pt>
    <dgm:pt modelId="{BE2A5883-761F-4358-926C-3738738F3348}" type="parTrans" cxnId="{B0C0EB9D-429A-4FC0-9168-62B649145A17}">
      <dgm:prSet/>
      <dgm:spPr/>
      <dgm:t>
        <a:bodyPr/>
        <a:lstStyle/>
        <a:p>
          <a:pPr rtl="1"/>
          <a:endParaRPr lang="he-IL"/>
        </a:p>
      </dgm:t>
    </dgm:pt>
    <dgm:pt modelId="{42B7DF02-438F-4844-9B7D-B6BF0F838A23}">
      <dgm:prSet custT="1"/>
      <dgm:spPr>
        <a:solidFill>
          <a:schemeClr val="accent2">
            <a:lumMod val="60000"/>
            <a:lumOff val="40000"/>
          </a:schemeClr>
        </a:solidFill>
      </dgm:spPr>
      <dgm:t>
        <a:bodyPr/>
        <a:lstStyle/>
        <a:p>
          <a:pPr>
            <a:lnSpc>
              <a:spcPct val="100000"/>
            </a:lnSpc>
          </a:pPr>
          <a:r>
            <a:rPr lang="en-US" sz="1600" dirty="0">
              <a:solidFill>
                <a:schemeClr val="tx1"/>
              </a:solidFill>
            </a:rPr>
            <a:t>The Transformer capture long-range dependencies and contextual relationships through self-attention.</a:t>
          </a:r>
        </a:p>
      </dgm:t>
    </dgm:pt>
    <dgm:pt modelId="{71C179E4-E280-4FEC-BA90-9F25E769F63A}" type="sibTrans" cxnId="{A7FD999F-9D50-46A8-B202-BECD2470E35A}">
      <dgm:prSet/>
      <dgm:spPr/>
      <dgm:t>
        <a:bodyPr/>
        <a:lstStyle/>
        <a:p>
          <a:pPr rtl="1"/>
          <a:endParaRPr lang="he-IL"/>
        </a:p>
      </dgm:t>
    </dgm:pt>
    <dgm:pt modelId="{6A92EF8D-51A2-4E4E-9763-ECAA13D744B3}" type="parTrans" cxnId="{A7FD999F-9D50-46A8-B202-BECD2470E35A}">
      <dgm:prSet/>
      <dgm:spPr/>
      <dgm:t>
        <a:bodyPr/>
        <a:lstStyle/>
        <a:p>
          <a:pPr rtl="1"/>
          <a:endParaRPr lang="he-IL"/>
        </a:p>
      </dgm:t>
    </dgm:pt>
    <dgm:pt modelId="{E2A1DDCE-3455-4DC8-90B4-65635E6CB000}" type="pres">
      <dgm:prSet presAssocID="{3DE2335A-BB6C-46EE-AEEC-AE23FF20E1C4}" presName="root" presStyleCnt="0">
        <dgm:presLayoutVars>
          <dgm:dir/>
          <dgm:resizeHandles val="exact"/>
        </dgm:presLayoutVars>
      </dgm:prSet>
      <dgm:spPr/>
    </dgm:pt>
    <dgm:pt modelId="{34171865-F8A6-46CE-A063-0793DB8B2259}" type="pres">
      <dgm:prSet presAssocID="{E2C9B74C-CB04-4071-8E24-FE7BF8583756}" presName="compNode" presStyleCnt="0"/>
      <dgm:spPr/>
    </dgm:pt>
    <dgm:pt modelId="{208808B5-75B9-452C-86DD-F830F3DBC1C1}" type="pres">
      <dgm:prSet presAssocID="{E2C9B74C-CB04-4071-8E24-FE7BF8583756}" presName="bgRect" presStyleLbl="bgShp" presStyleIdx="0" presStyleCnt="4"/>
      <dgm:spPr/>
    </dgm:pt>
    <dgm:pt modelId="{EB8CB9C4-7550-4B5F-AD71-DE46DAE366A5}" type="pres">
      <dgm:prSet presAssocID="{E2C9B74C-CB04-4071-8E24-FE7BF8583756}" presName="iconRect" presStyleLbl="node1" presStyleIdx="0" presStyleCnt="4" custLinFactNeighborX="-16053" custLinFactNeighborY="22338"/>
      <dgm:spPr/>
    </dgm:pt>
    <dgm:pt modelId="{0CF4806F-8A80-45EA-B22F-66940102AD26}" type="pres">
      <dgm:prSet presAssocID="{E2C9B74C-CB04-4071-8E24-FE7BF8583756}" presName="spaceRect" presStyleCnt="0"/>
      <dgm:spPr/>
    </dgm:pt>
    <dgm:pt modelId="{DE0824E1-EA50-4B48-867E-578EA763685E}" type="pres">
      <dgm:prSet presAssocID="{E2C9B74C-CB04-4071-8E24-FE7BF8583756}" presName="parTx" presStyleLbl="revTx" presStyleIdx="0" presStyleCnt="4">
        <dgm:presLayoutVars>
          <dgm:chMax val="0"/>
          <dgm:chPref val="0"/>
        </dgm:presLayoutVars>
      </dgm:prSet>
      <dgm:spPr/>
    </dgm:pt>
    <dgm:pt modelId="{CCEAB019-16EE-4905-961A-81EF8FEDFDAC}" type="pres">
      <dgm:prSet presAssocID="{55DDE4D8-1D68-41B8-B932-9831DC981466}" presName="sibTrans" presStyleCnt="0"/>
      <dgm:spPr/>
    </dgm:pt>
    <dgm:pt modelId="{85B523E2-865B-485A-BD6D-AE3DFA47B42D}" type="pres">
      <dgm:prSet presAssocID="{46269806-F05C-464F-8D3C-05D10DDBB026}" presName="compNode" presStyleCnt="0"/>
      <dgm:spPr/>
    </dgm:pt>
    <dgm:pt modelId="{322F9C4B-0255-452E-9E74-E96072C449B8}" type="pres">
      <dgm:prSet presAssocID="{46269806-F05C-464F-8D3C-05D10DDBB026}" presName="bgRect" presStyleLbl="bgShp" presStyleIdx="1" presStyleCnt="4"/>
      <dgm:spPr/>
    </dgm:pt>
    <dgm:pt modelId="{857E7849-17D6-44E2-B0C1-52454D431EEA}" type="pres">
      <dgm:prSet presAssocID="{46269806-F05C-464F-8D3C-05D10DDBB026}"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ברקוד"/>
        </a:ext>
      </dgm:extLst>
    </dgm:pt>
    <dgm:pt modelId="{6EE7378D-486C-429D-AF0B-1B61F3CC10B2}" type="pres">
      <dgm:prSet presAssocID="{46269806-F05C-464F-8D3C-05D10DDBB026}" presName="spaceRect" presStyleCnt="0"/>
      <dgm:spPr/>
    </dgm:pt>
    <dgm:pt modelId="{E6758018-E992-4126-B28B-61A6061CDCA7}" type="pres">
      <dgm:prSet presAssocID="{46269806-F05C-464F-8D3C-05D10DDBB026}" presName="parTx" presStyleLbl="revTx" presStyleIdx="1" presStyleCnt="4">
        <dgm:presLayoutVars>
          <dgm:chMax val="0"/>
          <dgm:chPref val="0"/>
        </dgm:presLayoutVars>
      </dgm:prSet>
      <dgm:spPr/>
    </dgm:pt>
    <dgm:pt modelId="{1405F85B-D692-4EB2-A1A6-64A72643B812}" type="pres">
      <dgm:prSet presAssocID="{DAAFA85B-6B76-4FE0-89BD-0BD6A6DF7EB3}" presName="sibTrans" presStyleCnt="0"/>
      <dgm:spPr/>
    </dgm:pt>
    <dgm:pt modelId="{25BAA81A-11BD-45F4-A2FF-C06FE3C9DFBD}" type="pres">
      <dgm:prSet presAssocID="{1FA7C9F2-E46B-4374-9B1D-5CEE986A8D1C}" presName="compNode" presStyleCnt="0"/>
      <dgm:spPr/>
    </dgm:pt>
    <dgm:pt modelId="{C4990928-DA8D-4E32-87BF-A7CD506BF991}" type="pres">
      <dgm:prSet presAssocID="{1FA7C9F2-E46B-4374-9B1D-5CEE986A8D1C}" presName="bgRect" presStyleLbl="bgShp" presStyleIdx="2" presStyleCnt="4"/>
      <dgm:spPr/>
    </dgm:pt>
    <dgm:pt modelId="{A8760111-1BCB-4DBE-9365-380F1C3EF5A2}" type="pres">
      <dgm:prSet presAssocID="{1FA7C9F2-E46B-4374-9B1D-5CEE986A8D1C}"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טלוויזיה"/>
        </a:ext>
      </dgm:extLst>
    </dgm:pt>
    <dgm:pt modelId="{D0D5DC88-22D9-4F9B-ABB1-8AD710973399}" type="pres">
      <dgm:prSet presAssocID="{1FA7C9F2-E46B-4374-9B1D-5CEE986A8D1C}" presName="spaceRect" presStyleCnt="0"/>
      <dgm:spPr/>
    </dgm:pt>
    <dgm:pt modelId="{0E613554-F0C9-46CB-9449-D1FD081540E4}" type="pres">
      <dgm:prSet presAssocID="{1FA7C9F2-E46B-4374-9B1D-5CEE986A8D1C}" presName="parTx" presStyleLbl="revTx" presStyleIdx="2" presStyleCnt="4">
        <dgm:presLayoutVars>
          <dgm:chMax val="0"/>
          <dgm:chPref val="0"/>
        </dgm:presLayoutVars>
      </dgm:prSet>
      <dgm:spPr/>
    </dgm:pt>
    <dgm:pt modelId="{DBE00563-0BC5-42AF-9CFE-F8255B5EF438}" type="pres">
      <dgm:prSet presAssocID="{5D4ACC87-7DED-4B6A-9165-8B8BB66C3BDA}" presName="sibTrans" presStyleCnt="0"/>
      <dgm:spPr/>
    </dgm:pt>
    <dgm:pt modelId="{A438FC5E-00E3-4DC8-92BF-64F69023C0C9}" type="pres">
      <dgm:prSet presAssocID="{42B7DF02-438F-4844-9B7D-B6BF0F838A23}" presName="compNode" presStyleCnt="0"/>
      <dgm:spPr/>
    </dgm:pt>
    <dgm:pt modelId="{A5D4996E-DCD9-42A6-B0D4-02237C8E3318}" type="pres">
      <dgm:prSet presAssocID="{42B7DF02-438F-4844-9B7D-B6BF0F838A23}" presName="bgRect" presStyleLbl="bgShp" presStyleIdx="3" presStyleCnt="4"/>
      <dgm:spPr/>
    </dgm:pt>
    <dgm:pt modelId="{DD73CE18-DBB0-43B3-876F-93482D96E295}" type="pres">
      <dgm:prSet presAssocID="{42B7DF02-438F-4844-9B7D-B6BF0F838A23}"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כתוביות"/>
        </a:ext>
      </dgm:extLst>
    </dgm:pt>
    <dgm:pt modelId="{678F77DE-DFC7-4002-ACCC-96F85B1A66CE}" type="pres">
      <dgm:prSet presAssocID="{42B7DF02-438F-4844-9B7D-B6BF0F838A23}" presName="spaceRect" presStyleCnt="0"/>
      <dgm:spPr/>
    </dgm:pt>
    <dgm:pt modelId="{36974AD9-7544-4D41-A09C-1972D291084C}" type="pres">
      <dgm:prSet presAssocID="{42B7DF02-438F-4844-9B7D-B6BF0F838A23}" presName="parTx" presStyleLbl="revTx" presStyleIdx="3" presStyleCnt="4">
        <dgm:presLayoutVars>
          <dgm:chMax val="0"/>
          <dgm:chPref val="0"/>
        </dgm:presLayoutVars>
      </dgm:prSet>
      <dgm:spPr/>
    </dgm:pt>
  </dgm:ptLst>
  <dgm:cxnLst>
    <dgm:cxn modelId="{6EEE9338-4552-4B0F-AE23-951FE2537CFE}" type="presOf" srcId="{46269806-F05C-464F-8D3C-05D10DDBB026}" destId="{E6758018-E992-4126-B28B-61A6061CDCA7}" srcOrd="0" destOrd="0" presId="urn:microsoft.com/office/officeart/2018/2/layout/IconVerticalSolidList"/>
    <dgm:cxn modelId="{6F444244-F30D-48F0-9F10-176607AA7916}" srcId="{3DE2335A-BB6C-46EE-AEEC-AE23FF20E1C4}" destId="{E2C9B74C-CB04-4071-8E24-FE7BF8583756}" srcOrd="0" destOrd="0" parTransId="{7BAAC259-D3F2-4D93-B3C5-6FFC002C939F}" sibTransId="{55DDE4D8-1D68-41B8-B932-9831DC981466}"/>
    <dgm:cxn modelId="{8CBCB651-66AD-4436-8339-AC9BB56C42BD}" type="presOf" srcId="{42B7DF02-438F-4844-9B7D-B6BF0F838A23}" destId="{36974AD9-7544-4D41-A09C-1972D291084C}" srcOrd="0" destOrd="0" presId="urn:microsoft.com/office/officeart/2018/2/layout/IconVerticalSolidList"/>
    <dgm:cxn modelId="{E4A1485A-ABA1-4902-B497-34DACC85F07A}" type="presOf" srcId="{E2C9B74C-CB04-4071-8E24-FE7BF8583756}" destId="{DE0824E1-EA50-4B48-867E-578EA763685E}" srcOrd="0" destOrd="0" presId="urn:microsoft.com/office/officeart/2018/2/layout/IconVerticalSolidList"/>
    <dgm:cxn modelId="{B0C0EB9D-429A-4FC0-9168-62B649145A17}" srcId="{3DE2335A-BB6C-46EE-AEEC-AE23FF20E1C4}" destId="{1FA7C9F2-E46B-4374-9B1D-5CEE986A8D1C}" srcOrd="2" destOrd="0" parTransId="{BE2A5883-761F-4358-926C-3738738F3348}" sibTransId="{5D4ACC87-7DED-4B6A-9165-8B8BB66C3BDA}"/>
    <dgm:cxn modelId="{D4239A9E-B8EE-4A88-B8F1-128BA0ECA964}" type="presOf" srcId="{3DE2335A-BB6C-46EE-AEEC-AE23FF20E1C4}" destId="{E2A1DDCE-3455-4DC8-90B4-65635E6CB000}" srcOrd="0" destOrd="0" presId="urn:microsoft.com/office/officeart/2018/2/layout/IconVerticalSolidList"/>
    <dgm:cxn modelId="{A7FD999F-9D50-46A8-B202-BECD2470E35A}" srcId="{3DE2335A-BB6C-46EE-AEEC-AE23FF20E1C4}" destId="{42B7DF02-438F-4844-9B7D-B6BF0F838A23}" srcOrd="3" destOrd="0" parTransId="{6A92EF8D-51A2-4E4E-9763-ECAA13D744B3}" sibTransId="{71C179E4-E280-4FEC-BA90-9F25E769F63A}"/>
    <dgm:cxn modelId="{6E7EDEE4-ABC6-41BB-8C58-DF0A59D3AA4D}" srcId="{3DE2335A-BB6C-46EE-AEEC-AE23FF20E1C4}" destId="{46269806-F05C-464F-8D3C-05D10DDBB026}" srcOrd="1" destOrd="0" parTransId="{D7E32084-1B23-4201-B524-B94857621405}" sibTransId="{DAAFA85B-6B76-4FE0-89BD-0BD6A6DF7EB3}"/>
    <dgm:cxn modelId="{980D06F7-2364-4461-97B3-D6F3938F7B3B}" type="presOf" srcId="{1FA7C9F2-E46B-4374-9B1D-5CEE986A8D1C}" destId="{0E613554-F0C9-46CB-9449-D1FD081540E4}" srcOrd="0" destOrd="0" presId="urn:microsoft.com/office/officeart/2018/2/layout/IconVerticalSolidList"/>
    <dgm:cxn modelId="{36A8C3CA-EFC1-4DBA-872C-7B851CBC6B9D}" type="presParOf" srcId="{E2A1DDCE-3455-4DC8-90B4-65635E6CB000}" destId="{34171865-F8A6-46CE-A063-0793DB8B2259}" srcOrd="0" destOrd="0" presId="urn:microsoft.com/office/officeart/2018/2/layout/IconVerticalSolidList"/>
    <dgm:cxn modelId="{7F219513-E987-4500-B555-0D6F7EA321E1}" type="presParOf" srcId="{34171865-F8A6-46CE-A063-0793DB8B2259}" destId="{208808B5-75B9-452C-86DD-F830F3DBC1C1}" srcOrd="0" destOrd="0" presId="urn:microsoft.com/office/officeart/2018/2/layout/IconVerticalSolidList"/>
    <dgm:cxn modelId="{9CBD9BD4-DFE3-4E33-B8FF-CABDDDBBE61D}" type="presParOf" srcId="{34171865-F8A6-46CE-A063-0793DB8B2259}" destId="{EB8CB9C4-7550-4B5F-AD71-DE46DAE366A5}" srcOrd="1" destOrd="0" presId="urn:microsoft.com/office/officeart/2018/2/layout/IconVerticalSolidList"/>
    <dgm:cxn modelId="{62E7FEC2-686A-4579-9BFB-2C007708E08A}" type="presParOf" srcId="{34171865-F8A6-46CE-A063-0793DB8B2259}" destId="{0CF4806F-8A80-45EA-B22F-66940102AD26}" srcOrd="2" destOrd="0" presId="urn:microsoft.com/office/officeart/2018/2/layout/IconVerticalSolidList"/>
    <dgm:cxn modelId="{3BF93AC3-2619-4433-A25D-2319FEC9BAF3}" type="presParOf" srcId="{34171865-F8A6-46CE-A063-0793DB8B2259}" destId="{DE0824E1-EA50-4B48-867E-578EA763685E}" srcOrd="3" destOrd="0" presId="urn:microsoft.com/office/officeart/2018/2/layout/IconVerticalSolidList"/>
    <dgm:cxn modelId="{5E86A2FB-B8A8-44C1-AEE9-0785FE08D926}" type="presParOf" srcId="{E2A1DDCE-3455-4DC8-90B4-65635E6CB000}" destId="{CCEAB019-16EE-4905-961A-81EF8FEDFDAC}" srcOrd="1" destOrd="0" presId="urn:microsoft.com/office/officeart/2018/2/layout/IconVerticalSolidList"/>
    <dgm:cxn modelId="{7C8100DF-D657-4377-8EC2-34099329FB27}" type="presParOf" srcId="{E2A1DDCE-3455-4DC8-90B4-65635E6CB000}" destId="{85B523E2-865B-485A-BD6D-AE3DFA47B42D}" srcOrd="2" destOrd="0" presId="urn:microsoft.com/office/officeart/2018/2/layout/IconVerticalSolidList"/>
    <dgm:cxn modelId="{16F104FF-E872-4436-9373-E237081D041B}" type="presParOf" srcId="{85B523E2-865B-485A-BD6D-AE3DFA47B42D}" destId="{322F9C4B-0255-452E-9E74-E96072C449B8}" srcOrd="0" destOrd="0" presId="urn:microsoft.com/office/officeart/2018/2/layout/IconVerticalSolidList"/>
    <dgm:cxn modelId="{95D14206-2305-4980-B9C9-BE3C4C19D7B7}" type="presParOf" srcId="{85B523E2-865B-485A-BD6D-AE3DFA47B42D}" destId="{857E7849-17D6-44E2-B0C1-52454D431EEA}" srcOrd="1" destOrd="0" presId="urn:microsoft.com/office/officeart/2018/2/layout/IconVerticalSolidList"/>
    <dgm:cxn modelId="{FCF01F78-A6BC-416B-89E6-7B9ACB0C2442}" type="presParOf" srcId="{85B523E2-865B-485A-BD6D-AE3DFA47B42D}" destId="{6EE7378D-486C-429D-AF0B-1B61F3CC10B2}" srcOrd="2" destOrd="0" presId="urn:microsoft.com/office/officeart/2018/2/layout/IconVerticalSolidList"/>
    <dgm:cxn modelId="{9AE00FA2-1B33-4177-B371-9C6ECA61A815}" type="presParOf" srcId="{85B523E2-865B-485A-BD6D-AE3DFA47B42D}" destId="{E6758018-E992-4126-B28B-61A6061CDCA7}" srcOrd="3" destOrd="0" presId="urn:microsoft.com/office/officeart/2018/2/layout/IconVerticalSolidList"/>
    <dgm:cxn modelId="{797909CA-FDC9-488E-9B70-76AB689EF856}" type="presParOf" srcId="{E2A1DDCE-3455-4DC8-90B4-65635E6CB000}" destId="{1405F85B-D692-4EB2-A1A6-64A72643B812}" srcOrd="3" destOrd="0" presId="urn:microsoft.com/office/officeart/2018/2/layout/IconVerticalSolidList"/>
    <dgm:cxn modelId="{0B6A107C-BC65-44C9-B991-DFD1F09BB82F}" type="presParOf" srcId="{E2A1DDCE-3455-4DC8-90B4-65635E6CB000}" destId="{25BAA81A-11BD-45F4-A2FF-C06FE3C9DFBD}" srcOrd="4" destOrd="0" presId="urn:microsoft.com/office/officeart/2018/2/layout/IconVerticalSolidList"/>
    <dgm:cxn modelId="{2FB3DCDE-5625-4131-8D85-9C93678EE55B}" type="presParOf" srcId="{25BAA81A-11BD-45F4-A2FF-C06FE3C9DFBD}" destId="{C4990928-DA8D-4E32-87BF-A7CD506BF991}" srcOrd="0" destOrd="0" presId="urn:microsoft.com/office/officeart/2018/2/layout/IconVerticalSolidList"/>
    <dgm:cxn modelId="{9504BC3C-5159-4EA1-8918-1A0E95FE2F6E}" type="presParOf" srcId="{25BAA81A-11BD-45F4-A2FF-C06FE3C9DFBD}" destId="{A8760111-1BCB-4DBE-9365-380F1C3EF5A2}" srcOrd="1" destOrd="0" presId="urn:microsoft.com/office/officeart/2018/2/layout/IconVerticalSolidList"/>
    <dgm:cxn modelId="{B8FEF4A1-2042-4C33-B814-998AEBAB88DD}" type="presParOf" srcId="{25BAA81A-11BD-45F4-A2FF-C06FE3C9DFBD}" destId="{D0D5DC88-22D9-4F9B-ABB1-8AD710973399}" srcOrd="2" destOrd="0" presId="urn:microsoft.com/office/officeart/2018/2/layout/IconVerticalSolidList"/>
    <dgm:cxn modelId="{43261A52-2D86-46F4-B4C0-E1C83F29A58B}" type="presParOf" srcId="{25BAA81A-11BD-45F4-A2FF-C06FE3C9DFBD}" destId="{0E613554-F0C9-46CB-9449-D1FD081540E4}" srcOrd="3" destOrd="0" presId="urn:microsoft.com/office/officeart/2018/2/layout/IconVerticalSolidList"/>
    <dgm:cxn modelId="{CC0C0A25-8DB0-4FFF-B4D5-A755940AF1B1}" type="presParOf" srcId="{E2A1DDCE-3455-4DC8-90B4-65635E6CB000}" destId="{DBE00563-0BC5-42AF-9CFE-F8255B5EF438}" srcOrd="5" destOrd="0" presId="urn:microsoft.com/office/officeart/2018/2/layout/IconVerticalSolidList"/>
    <dgm:cxn modelId="{6EBE1A50-310F-41CF-9B27-2418A871C35C}" type="presParOf" srcId="{E2A1DDCE-3455-4DC8-90B4-65635E6CB000}" destId="{A438FC5E-00E3-4DC8-92BF-64F69023C0C9}" srcOrd="6" destOrd="0" presId="urn:microsoft.com/office/officeart/2018/2/layout/IconVerticalSolidList"/>
    <dgm:cxn modelId="{43A18599-6E01-474F-A5EB-15BEA74BD70B}" type="presParOf" srcId="{A438FC5E-00E3-4DC8-92BF-64F69023C0C9}" destId="{A5D4996E-DCD9-42A6-B0D4-02237C8E3318}" srcOrd="0" destOrd="0" presId="urn:microsoft.com/office/officeart/2018/2/layout/IconVerticalSolidList"/>
    <dgm:cxn modelId="{3BBB8570-4587-475D-82FD-AA10B3E589A8}" type="presParOf" srcId="{A438FC5E-00E3-4DC8-92BF-64F69023C0C9}" destId="{DD73CE18-DBB0-43B3-876F-93482D96E295}" srcOrd="1" destOrd="0" presId="urn:microsoft.com/office/officeart/2018/2/layout/IconVerticalSolidList"/>
    <dgm:cxn modelId="{68C4892F-C94A-4AD6-AF23-A151D3F2FB99}" type="presParOf" srcId="{A438FC5E-00E3-4DC8-92BF-64F69023C0C9}" destId="{678F77DE-DFC7-4002-ACCC-96F85B1A66CE}" srcOrd="2" destOrd="0" presId="urn:microsoft.com/office/officeart/2018/2/layout/IconVerticalSolidList"/>
    <dgm:cxn modelId="{8B3645ED-5F48-4DCD-A229-5BD3BF700E85}" type="presParOf" srcId="{A438FC5E-00E3-4DC8-92BF-64F69023C0C9}" destId="{36974AD9-7544-4D41-A09C-1972D291084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9CA584D-E25D-49B3-BC34-660DB1AE16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5ED2A4-AF6E-43FB-91E5-550A871C1EE5}">
      <dgm:prSet custT="1"/>
      <dgm:spPr>
        <a:solidFill>
          <a:schemeClr val="accent2">
            <a:lumMod val="60000"/>
            <a:lumOff val="40000"/>
          </a:schemeClr>
        </a:solidFill>
      </dgm:spPr>
      <dgm:t>
        <a:bodyPr/>
        <a:lstStyle/>
        <a:p>
          <a:r>
            <a:rPr lang="en-US" sz="1600" dirty="0">
              <a:solidFill>
                <a:schemeClr val="tx1"/>
              </a:solidFill>
            </a:rPr>
            <a:t>Integrate residual learning blocks into the traditional U-net architecture.</a:t>
          </a:r>
        </a:p>
      </dgm:t>
    </dgm:pt>
    <dgm:pt modelId="{9326EA1B-BF4D-4589-BB30-7C983DBD3F82}" type="parTrans" cxnId="{2979ABA1-67DE-4109-B4BF-FCFA347FD91B}">
      <dgm:prSet/>
      <dgm:spPr/>
      <dgm:t>
        <a:bodyPr/>
        <a:lstStyle/>
        <a:p>
          <a:endParaRPr lang="en-US"/>
        </a:p>
      </dgm:t>
    </dgm:pt>
    <dgm:pt modelId="{920A1B6F-A11E-455A-A8A1-F7BEBCA35B7D}" type="sibTrans" cxnId="{2979ABA1-67DE-4109-B4BF-FCFA347FD91B}">
      <dgm:prSet/>
      <dgm:spPr/>
      <dgm:t>
        <a:bodyPr/>
        <a:lstStyle/>
        <a:p>
          <a:endParaRPr lang="en-US"/>
        </a:p>
      </dgm:t>
    </dgm:pt>
    <dgm:pt modelId="{C29B6719-9761-4238-8263-AFB480DF5571}">
      <dgm:prSet custT="1"/>
      <dgm:spPr>
        <a:solidFill>
          <a:schemeClr val="accent2">
            <a:lumMod val="60000"/>
            <a:lumOff val="40000"/>
          </a:schemeClr>
        </a:solidFill>
      </dgm:spPr>
      <dgm:t>
        <a:bodyPr/>
        <a:lstStyle/>
        <a:p>
          <a:pPr rtl="0">
            <a:buFont typeface="Arial" panose="020B0604020202020204" pitchFamily="34" charset="0"/>
            <a:buChar char="•"/>
          </a:pPr>
          <a:r>
            <a:rPr lang="en-US" sz="1600" b="0" i="0" dirty="0">
              <a:solidFill>
                <a:schemeClr val="tx1"/>
              </a:solidFill>
            </a:rPr>
            <a:t>Improved feature propagation leads to better segmentation accuracy. </a:t>
          </a:r>
          <a:endParaRPr lang="en-US" sz="1600" dirty="0">
            <a:solidFill>
              <a:schemeClr val="tx1"/>
            </a:solidFill>
          </a:endParaRPr>
        </a:p>
      </dgm:t>
    </dgm:pt>
    <dgm:pt modelId="{4AEE9494-B33D-4689-919F-30A0D1A89C24}" type="parTrans" cxnId="{D5207E37-AF9A-41A1-BE10-4BD45C0333B2}">
      <dgm:prSet/>
      <dgm:spPr/>
      <dgm:t>
        <a:bodyPr/>
        <a:lstStyle/>
        <a:p>
          <a:endParaRPr lang="en-US"/>
        </a:p>
      </dgm:t>
    </dgm:pt>
    <dgm:pt modelId="{09F28E8B-D018-402C-97AB-79DFBEADBDE4}" type="sibTrans" cxnId="{D5207E37-AF9A-41A1-BE10-4BD45C0333B2}">
      <dgm:prSet/>
      <dgm:spPr/>
      <dgm:t>
        <a:bodyPr/>
        <a:lstStyle/>
        <a:p>
          <a:endParaRPr lang="en-US"/>
        </a:p>
      </dgm:t>
    </dgm:pt>
    <dgm:pt modelId="{C0CB991F-9A93-4633-B624-598DD53565DE}">
      <dgm:prSet custT="1"/>
      <dgm:spPr>
        <a:solidFill>
          <a:schemeClr val="accent2">
            <a:lumMod val="60000"/>
            <a:lumOff val="40000"/>
          </a:schemeClr>
        </a:solidFill>
      </dgm:spPr>
      <dgm:t>
        <a:bodyPr/>
        <a:lstStyle/>
        <a:p>
          <a:pPr rtl="0">
            <a:buFont typeface="Arial" panose="020B0604020202020204" pitchFamily="34" charset="0"/>
            <a:buChar char="•"/>
          </a:pPr>
          <a:r>
            <a:rPr lang="en-US" sz="1600" b="0" i="0" dirty="0">
              <a:solidFill>
                <a:schemeClr val="tx1"/>
              </a:solidFill>
            </a:rPr>
            <a:t>Residual units help mitigate the vanishing gradient problem by enabling deeper network architectures that capture detailed and complex image features without losing gradient flow during training.</a:t>
          </a:r>
          <a:endParaRPr lang="en-US" sz="1600" dirty="0">
            <a:solidFill>
              <a:schemeClr val="tx1"/>
            </a:solidFill>
          </a:endParaRPr>
        </a:p>
      </dgm:t>
    </dgm:pt>
    <dgm:pt modelId="{623CC2F3-7B80-4568-AD9C-18C071F5D2D6}" type="parTrans" cxnId="{B34E9113-4B19-4B15-84A7-B688EC44FDF6}">
      <dgm:prSet/>
      <dgm:spPr/>
      <dgm:t>
        <a:bodyPr/>
        <a:lstStyle/>
        <a:p>
          <a:pPr rtl="1"/>
          <a:endParaRPr lang="he-IL"/>
        </a:p>
      </dgm:t>
    </dgm:pt>
    <dgm:pt modelId="{7CE5F6D3-35C0-4DDE-BAD4-DFC725BEC1A9}" type="sibTrans" cxnId="{B34E9113-4B19-4B15-84A7-B688EC44FDF6}">
      <dgm:prSet/>
      <dgm:spPr/>
      <dgm:t>
        <a:bodyPr/>
        <a:lstStyle/>
        <a:p>
          <a:pPr rtl="1"/>
          <a:endParaRPr lang="he-IL"/>
        </a:p>
      </dgm:t>
    </dgm:pt>
    <dgm:pt modelId="{A120A310-8216-424D-ADF7-952CA6AF49D8}" type="pres">
      <dgm:prSet presAssocID="{79CA584D-E25D-49B3-BC34-660DB1AE16B2}" presName="linear" presStyleCnt="0">
        <dgm:presLayoutVars>
          <dgm:animLvl val="lvl"/>
          <dgm:resizeHandles val="exact"/>
        </dgm:presLayoutVars>
      </dgm:prSet>
      <dgm:spPr/>
    </dgm:pt>
    <dgm:pt modelId="{2E19F97C-786E-4352-81EF-E86BD01F09F8}" type="pres">
      <dgm:prSet presAssocID="{D65ED2A4-AF6E-43FB-91E5-550A871C1EE5}" presName="parentText" presStyleLbl="node1" presStyleIdx="0" presStyleCnt="3">
        <dgm:presLayoutVars>
          <dgm:chMax val="0"/>
          <dgm:bulletEnabled val="1"/>
        </dgm:presLayoutVars>
      </dgm:prSet>
      <dgm:spPr/>
    </dgm:pt>
    <dgm:pt modelId="{EBBD87D3-B8BE-41CF-840A-918F78941C8B}" type="pres">
      <dgm:prSet presAssocID="{920A1B6F-A11E-455A-A8A1-F7BEBCA35B7D}" presName="spacer" presStyleCnt="0"/>
      <dgm:spPr/>
    </dgm:pt>
    <dgm:pt modelId="{3F70B9D7-4619-4179-8302-310153F4AC73}" type="pres">
      <dgm:prSet presAssocID="{C0CB991F-9A93-4633-B624-598DD53565DE}" presName="parentText" presStyleLbl="node1" presStyleIdx="1" presStyleCnt="3">
        <dgm:presLayoutVars>
          <dgm:chMax val="0"/>
          <dgm:bulletEnabled val="1"/>
        </dgm:presLayoutVars>
      </dgm:prSet>
      <dgm:spPr/>
    </dgm:pt>
    <dgm:pt modelId="{2DE9CED3-D4C1-4B91-8FF3-5C55DBC440D9}" type="pres">
      <dgm:prSet presAssocID="{7CE5F6D3-35C0-4DDE-BAD4-DFC725BEC1A9}" presName="spacer" presStyleCnt="0"/>
      <dgm:spPr/>
    </dgm:pt>
    <dgm:pt modelId="{B096E5B7-BCF2-4255-85FF-6EA8F5B5B4E0}" type="pres">
      <dgm:prSet presAssocID="{C29B6719-9761-4238-8263-AFB480DF5571}" presName="parentText" presStyleLbl="node1" presStyleIdx="2" presStyleCnt="3">
        <dgm:presLayoutVars>
          <dgm:chMax val="0"/>
          <dgm:bulletEnabled val="1"/>
        </dgm:presLayoutVars>
      </dgm:prSet>
      <dgm:spPr/>
    </dgm:pt>
  </dgm:ptLst>
  <dgm:cxnLst>
    <dgm:cxn modelId="{B34E9113-4B19-4B15-84A7-B688EC44FDF6}" srcId="{79CA584D-E25D-49B3-BC34-660DB1AE16B2}" destId="{C0CB991F-9A93-4633-B624-598DD53565DE}" srcOrd="1" destOrd="0" parTransId="{623CC2F3-7B80-4568-AD9C-18C071F5D2D6}" sibTransId="{7CE5F6D3-35C0-4DDE-BAD4-DFC725BEC1A9}"/>
    <dgm:cxn modelId="{B3B69117-C100-4D07-8514-D560001FEEE4}" type="presOf" srcId="{79CA584D-E25D-49B3-BC34-660DB1AE16B2}" destId="{A120A310-8216-424D-ADF7-952CA6AF49D8}" srcOrd="0" destOrd="0" presId="urn:microsoft.com/office/officeart/2005/8/layout/vList2"/>
    <dgm:cxn modelId="{D5207E37-AF9A-41A1-BE10-4BD45C0333B2}" srcId="{79CA584D-E25D-49B3-BC34-660DB1AE16B2}" destId="{C29B6719-9761-4238-8263-AFB480DF5571}" srcOrd="2" destOrd="0" parTransId="{4AEE9494-B33D-4689-919F-30A0D1A89C24}" sibTransId="{09F28E8B-D018-402C-97AB-79DFBEADBDE4}"/>
    <dgm:cxn modelId="{BFF6046D-0BF8-4F69-AF1E-C2FB672D7599}" type="presOf" srcId="{C0CB991F-9A93-4633-B624-598DD53565DE}" destId="{3F70B9D7-4619-4179-8302-310153F4AC73}" srcOrd="0" destOrd="0" presId="urn:microsoft.com/office/officeart/2005/8/layout/vList2"/>
    <dgm:cxn modelId="{2979ABA1-67DE-4109-B4BF-FCFA347FD91B}" srcId="{79CA584D-E25D-49B3-BC34-660DB1AE16B2}" destId="{D65ED2A4-AF6E-43FB-91E5-550A871C1EE5}" srcOrd="0" destOrd="0" parTransId="{9326EA1B-BF4D-4589-BB30-7C983DBD3F82}" sibTransId="{920A1B6F-A11E-455A-A8A1-F7BEBCA35B7D}"/>
    <dgm:cxn modelId="{87CE87B7-5CBD-4F08-A1B5-E043626BB99E}" type="presOf" srcId="{C29B6719-9761-4238-8263-AFB480DF5571}" destId="{B096E5B7-BCF2-4255-85FF-6EA8F5B5B4E0}" srcOrd="0" destOrd="0" presId="urn:microsoft.com/office/officeart/2005/8/layout/vList2"/>
    <dgm:cxn modelId="{743F4FE2-98CD-4D65-9C9C-11CFE1D4A1B6}" type="presOf" srcId="{D65ED2A4-AF6E-43FB-91E5-550A871C1EE5}" destId="{2E19F97C-786E-4352-81EF-E86BD01F09F8}" srcOrd="0" destOrd="0" presId="urn:microsoft.com/office/officeart/2005/8/layout/vList2"/>
    <dgm:cxn modelId="{6B8DCE75-3C31-4077-8F1F-D403BF2344B1}" type="presParOf" srcId="{A120A310-8216-424D-ADF7-952CA6AF49D8}" destId="{2E19F97C-786E-4352-81EF-E86BD01F09F8}" srcOrd="0" destOrd="0" presId="urn:microsoft.com/office/officeart/2005/8/layout/vList2"/>
    <dgm:cxn modelId="{E7706456-332D-4C8A-A590-4960F6BC6CF4}" type="presParOf" srcId="{A120A310-8216-424D-ADF7-952CA6AF49D8}" destId="{EBBD87D3-B8BE-41CF-840A-918F78941C8B}" srcOrd="1" destOrd="0" presId="urn:microsoft.com/office/officeart/2005/8/layout/vList2"/>
    <dgm:cxn modelId="{8868BC1A-B90A-46CA-9F24-3C76E53C4DFD}" type="presParOf" srcId="{A120A310-8216-424D-ADF7-952CA6AF49D8}" destId="{3F70B9D7-4619-4179-8302-310153F4AC73}" srcOrd="2" destOrd="0" presId="urn:microsoft.com/office/officeart/2005/8/layout/vList2"/>
    <dgm:cxn modelId="{E40D172D-038D-490A-99CB-C6E9C370F458}" type="presParOf" srcId="{A120A310-8216-424D-ADF7-952CA6AF49D8}" destId="{2DE9CED3-D4C1-4B91-8FF3-5C55DBC440D9}" srcOrd="3" destOrd="0" presId="urn:microsoft.com/office/officeart/2005/8/layout/vList2"/>
    <dgm:cxn modelId="{41B8CC9D-6B4F-47DB-8EBA-2DF02A759ACE}" type="presParOf" srcId="{A120A310-8216-424D-ADF7-952CA6AF49D8}" destId="{B096E5B7-BCF2-4255-85FF-6EA8F5B5B4E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56A8D7-7A14-414F-9501-D5A272401D7F}"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E3208410-257D-4466-A46E-D3BD507B4419}">
      <dgm:prSet/>
      <dgm:spPr>
        <a:solidFill>
          <a:schemeClr val="accent2">
            <a:lumMod val="60000"/>
            <a:lumOff val="40000"/>
          </a:schemeClr>
        </a:solidFill>
      </dgm:spPr>
      <dgm:t>
        <a:bodyPr/>
        <a:lstStyle/>
        <a:p>
          <a:pPr>
            <a:lnSpc>
              <a:spcPct val="100000"/>
            </a:lnSpc>
          </a:pPr>
          <a:r>
            <a:rPr lang="en-US" dirty="0"/>
            <a:t>The liver is the largest internal organ (size of a football).</a:t>
          </a:r>
        </a:p>
      </dgm:t>
    </dgm:pt>
    <dgm:pt modelId="{39399386-AA2E-4DE4-B561-61C91E92F0B8}" type="parTrans" cxnId="{91D6D4A2-DB38-45E7-ADD0-EB34CCC80042}">
      <dgm:prSet/>
      <dgm:spPr/>
      <dgm:t>
        <a:bodyPr/>
        <a:lstStyle/>
        <a:p>
          <a:endParaRPr lang="en-US"/>
        </a:p>
      </dgm:t>
    </dgm:pt>
    <dgm:pt modelId="{331D8A84-2DAF-499C-96ED-2F40813A98DB}" type="sibTrans" cxnId="{91D6D4A2-DB38-45E7-ADD0-EB34CCC80042}">
      <dgm:prSet/>
      <dgm:spPr/>
      <dgm:t>
        <a:bodyPr/>
        <a:lstStyle/>
        <a:p>
          <a:endParaRPr lang="en-US"/>
        </a:p>
      </dgm:t>
    </dgm:pt>
    <dgm:pt modelId="{9B4D7EA3-EBAF-4666-8534-0ED0C430A6D1}">
      <dgm:prSet/>
      <dgm:spPr>
        <a:solidFill>
          <a:schemeClr val="accent2">
            <a:lumMod val="60000"/>
            <a:lumOff val="40000"/>
          </a:schemeClr>
        </a:solidFill>
      </dgm:spPr>
      <dgm:t>
        <a:bodyPr/>
        <a:lstStyle/>
        <a:p>
          <a:pPr>
            <a:lnSpc>
              <a:spcPct val="100000"/>
            </a:lnSpc>
          </a:pPr>
          <a:r>
            <a:rPr lang="en-US" dirty="0"/>
            <a:t>The liver lies under the right ribs just beneath the right lung and it has two lobes (sections).</a:t>
          </a:r>
        </a:p>
      </dgm:t>
    </dgm:pt>
    <dgm:pt modelId="{4C9FE867-3093-4174-9B92-34DCBAEA8758}" type="parTrans" cxnId="{9D0818F7-D651-4B92-BC7F-339E204C17EF}">
      <dgm:prSet/>
      <dgm:spPr/>
      <dgm:t>
        <a:bodyPr/>
        <a:lstStyle/>
        <a:p>
          <a:endParaRPr lang="en-US"/>
        </a:p>
      </dgm:t>
    </dgm:pt>
    <dgm:pt modelId="{48D671C1-CCE5-46C2-9704-9D56C13AB80E}" type="sibTrans" cxnId="{9D0818F7-D651-4B92-BC7F-339E204C17EF}">
      <dgm:prSet/>
      <dgm:spPr/>
      <dgm:t>
        <a:bodyPr/>
        <a:lstStyle/>
        <a:p>
          <a:endParaRPr lang="en-US"/>
        </a:p>
      </dgm:t>
    </dgm:pt>
    <dgm:pt modelId="{0933034D-51E1-4E36-A103-77242A743D87}">
      <dgm:prSet/>
      <dgm:spPr>
        <a:solidFill>
          <a:schemeClr val="accent2">
            <a:lumMod val="60000"/>
            <a:lumOff val="40000"/>
          </a:schemeClr>
        </a:solidFill>
      </dgm:spPr>
      <dgm:t>
        <a:bodyPr/>
        <a:lstStyle/>
        <a:p>
          <a:pPr>
            <a:lnSpc>
              <a:spcPct val="100000"/>
            </a:lnSpc>
          </a:pPr>
          <a:r>
            <a:rPr lang="en-US" dirty="0"/>
            <a:t>The liver is a vital organ that performs various important functions in the body:</a:t>
          </a:r>
        </a:p>
      </dgm:t>
    </dgm:pt>
    <dgm:pt modelId="{23BD54FC-B390-4000-A2DA-B39E8CA000D2}" type="parTrans" cxnId="{1DAA6A94-E7E6-486D-B391-C55E5984C047}">
      <dgm:prSet/>
      <dgm:spPr/>
      <dgm:t>
        <a:bodyPr/>
        <a:lstStyle/>
        <a:p>
          <a:endParaRPr lang="en-US"/>
        </a:p>
      </dgm:t>
    </dgm:pt>
    <dgm:pt modelId="{6265CDCB-B051-4171-B11E-0640934FDAD2}" type="sibTrans" cxnId="{1DAA6A94-E7E6-486D-B391-C55E5984C047}">
      <dgm:prSet/>
      <dgm:spPr/>
      <dgm:t>
        <a:bodyPr/>
        <a:lstStyle/>
        <a:p>
          <a:endParaRPr lang="en-US"/>
        </a:p>
      </dgm:t>
    </dgm:pt>
    <dgm:pt modelId="{2F4097A1-35F1-4603-BE4F-E89FC5533B62}">
      <dgm:prSet/>
      <dgm:spPr>
        <a:solidFill>
          <a:schemeClr val="accent2">
            <a:lumMod val="60000"/>
            <a:lumOff val="40000"/>
          </a:schemeClr>
        </a:solidFill>
      </dgm:spPr>
      <dgm:t>
        <a:bodyPr/>
        <a:lstStyle/>
        <a:p>
          <a:pPr>
            <a:lnSpc>
              <a:spcPct val="100000"/>
            </a:lnSpc>
          </a:pPr>
          <a:r>
            <a:rPr lang="en-US" dirty="0"/>
            <a:t>Filtering toxins from the blood.</a:t>
          </a:r>
        </a:p>
      </dgm:t>
    </dgm:pt>
    <dgm:pt modelId="{50EAADDC-0DD2-4F3C-B118-5C6E83B64EE5}" type="parTrans" cxnId="{13B62ED3-B163-4C9E-9ADE-5EC19AB6E1C9}">
      <dgm:prSet/>
      <dgm:spPr/>
      <dgm:t>
        <a:bodyPr/>
        <a:lstStyle/>
        <a:p>
          <a:endParaRPr lang="en-US"/>
        </a:p>
      </dgm:t>
    </dgm:pt>
    <dgm:pt modelId="{FBB58B7B-E43E-422A-AC6C-E0A0417FCFC0}" type="sibTrans" cxnId="{13B62ED3-B163-4C9E-9ADE-5EC19AB6E1C9}">
      <dgm:prSet/>
      <dgm:spPr/>
      <dgm:t>
        <a:bodyPr/>
        <a:lstStyle/>
        <a:p>
          <a:endParaRPr lang="en-US"/>
        </a:p>
      </dgm:t>
    </dgm:pt>
    <dgm:pt modelId="{1D980623-31B3-4796-BD15-244BE19A9646}">
      <dgm:prSet/>
      <dgm:spPr>
        <a:solidFill>
          <a:schemeClr val="accent2">
            <a:lumMod val="60000"/>
            <a:lumOff val="40000"/>
          </a:schemeClr>
        </a:solidFill>
      </dgm:spPr>
      <dgm:t>
        <a:bodyPr/>
        <a:lstStyle/>
        <a:p>
          <a:pPr>
            <a:lnSpc>
              <a:spcPct val="100000"/>
            </a:lnSpc>
          </a:pPr>
          <a:r>
            <a:rPr lang="en-US" dirty="0"/>
            <a:t>Storing energy in form of glycogen.</a:t>
          </a:r>
        </a:p>
      </dgm:t>
    </dgm:pt>
    <dgm:pt modelId="{1D18A9B5-08E8-4B87-BC0F-7C9C7C14A063}" type="parTrans" cxnId="{5719A413-7AA1-4605-BE72-95E032EDF88A}">
      <dgm:prSet/>
      <dgm:spPr/>
      <dgm:t>
        <a:bodyPr/>
        <a:lstStyle/>
        <a:p>
          <a:endParaRPr lang="en-US"/>
        </a:p>
      </dgm:t>
    </dgm:pt>
    <dgm:pt modelId="{79C89F6A-C32A-4AD7-A4EF-C6BFBF573B2D}" type="sibTrans" cxnId="{5719A413-7AA1-4605-BE72-95E032EDF88A}">
      <dgm:prSet/>
      <dgm:spPr/>
      <dgm:t>
        <a:bodyPr/>
        <a:lstStyle/>
        <a:p>
          <a:endParaRPr lang="en-US"/>
        </a:p>
      </dgm:t>
    </dgm:pt>
    <dgm:pt modelId="{FD64D222-C3AB-4753-9E14-11580E4688E3}">
      <dgm:prSet/>
      <dgm:spPr>
        <a:solidFill>
          <a:schemeClr val="accent2">
            <a:lumMod val="60000"/>
            <a:lumOff val="40000"/>
          </a:schemeClr>
        </a:solidFill>
      </dgm:spPr>
      <dgm:t>
        <a:bodyPr/>
        <a:lstStyle/>
        <a:p>
          <a:pPr>
            <a:lnSpc>
              <a:spcPct val="100000"/>
            </a:lnSpc>
          </a:pPr>
          <a:r>
            <a:rPr lang="en-US" dirty="0"/>
            <a:t>Producing bile to aid in digestion.</a:t>
          </a:r>
        </a:p>
      </dgm:t>
    </dgm:pt>
    <dgm:pt modelId="{FD7BD1BA-63FB-4AA4-82D5-C93FF1483366}" type="parTrans" cxnId="{D21639B5-C07F-4F97-B904-1D5946A94702}">
      <dgm:prSet/>
      <dgm:spPr/>
      <dgm:t>
        <a:bodyPr/>
        <a:lstStyle/>
        <a:p>
          <a:endParaRPr lang="en-US"/>
        </a:p>
      </dgm:t>
    </dgm:pt>
    <dgm:pt modelId="{4D5E57BA-D082-4FB4-B8F7-19FB8007EA63}" type="sibTrans" cxnId="{D21639B5-C07F-4F97-B904-1D5946A94702}">
      <dgm:prSet/>
      <dgm:spPr/>
      <dgm:t>
        <a:bodyPr/>
        <a:lstStyle/>
        <a:p>
          <a:endParaRPr lang="en-US"/>
        </a:p>
      </dgm:t>
    </dgm:pt>
    <dgm:pt modelId="{48001AAE-7B3C-481B-BAFC-9B38AB7ED7F2}" type="pres">
      <dgm:prSet presAssocID="{FF56A8D7-7A14-414F-9501-D5A272401D7F}" presName="root" presStyleCnt="0">
        <dgm:presLayoutVars>
          <dgm:dir/>
          <dgm:resizeHandles val="exact"/>
        </dgm:presLayoutVars>
      </dgm:prSet>
      <dgm:spPr/>
    </dgm:pt>
    <dgm:pt modelId="{DA047F05-BAE6-4ED5-B129-0FCFEAABE67B}" type="pres">
      <dgm:prSet presAssocID="{E3208410-257D-4466-A46E-D3BD507B4419}" presName="compNode" presStyleCnt="0"/>
      <dgm:spPr/>
    </dgm:pt>
    <dgm:pt modelId="{A61A5D08-E8FD-4502-9974-C665B92821DA}" type="pres">
      <dgm:prSet presAssocID="{E3208410-257D-4466-A46E-D3BD507B4419}" presName="bgRect" presStyleLbl="bgShp" presStyleIdx="0" presStyleCnt="3"/>
      <dgm:spPr>
        <a:solidFill>
          <a:schemeClr val="accent2">
            <a:lumMod val="60000"/>
            <a:lumOff val="40000"/>
          </a:schemeClr>
        </a:solidFill>
      </dgm:spPr>
    </dgm:pt>
    <dgm:pt modelId="{612FDFDE-1353-419F-8407-E8D9E48C2AB8}" type="pres">
      <dgm:prSet presAssocID="{E3208410-257D-4466-A46E-D3BD507B4419}"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פוטבול"/>
        </a:ext>
      </dgm:extLst>
    </dgm:pt>
    <dgm:pt modelId="{887249E6-6484-41DF-823F-FCC4C11F6D71}" type="pres">
      <dgm:prSet presAssocID="{E3208410-257D-4466-A46E-D3BD507B4419}" presName="spaceRect" presStyleCnt="0"/>
      <dgm:spPr/>
    </dgm:pt>
    <dgm:pt modelId="{943737C8-8B6A-4340-85B7-F2E04542027A}" type="pres">
      <dgm:prSet presAssocID="{E3208410-257D-4466-A46E-D3BD507B4419}" presName="parTx" presStyleLbl="revTx" presStyleIdx="0" presStyleCnt="4">
        <dgm:presLayoutVars>
          <dgm:chMax val="0"/>
          <dgm:chPref val="0"/>
        </dgm:presLayoutVars>
      </dgm:prSet>
      <dgm:spPr/>
    </dgm:pt>
    <dgm:pt modelId="{38047B00-39BB-4A9D-9023-59094ED2C9A2}" type="pres">
      <dgm:prSet presAssocID="{331D8A84-2DAF-499C-96ED-2F40813A98DB}" presName="sibTrans" presStyleCnt="0"/>
      <dgm:spPr/>
    </dgm:pt>
    <dgm:pt modelId="{78AEC044-D6F5-4AEE-9620-7CCE2CEF29BB}" type="pres">
      <dgm:prSet presAssocID="{9B4D7EA3-EBAF-4666-8534-0ED0C430A6D1}" presName="compNode" presStyleCnt="0"/>
      <dgm:spPr/>
    </dgm:pt>
    <dgm:pt modelId="{85FC2CCD-E934-48E8-98A9-25C9BD6580C0}" type="pres">
      <dgm:prSet presAssocID="{9B4D7EA3-EBAF-4666-8534-0ED0C430A6D1}" presName="bgRect" presStyleLbl="bgShp" presStyleIdx="1" presStyleCnt="3"/>
      <dgm:spPr>
        <a:solidFill>
          <a:schemeClr val="accent2">
            <a:lumMod val="60000"/>
            <a:lumOff val="40000"/>
          </a:schemeClr>
        </a:solidFill>
      </dgm:spPr>
    </dgm:pt>
    <dgm:pt modelId="{97F39A24-B28E-4FB2-9FAC-2CBED1FE4AFB}" type="pres">
      <dgm:prSet presAssocID="{9B4D7EA3-EBAF-4666-8534-0ED0C430A6D1}"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ריאות"/>
        </a:ext>
      </dgm:extLst>
    </dgm:pt>
    <dgm:pt modelId="{E323E321-2BF2-4C17-8ECB-D3FE8E595527}" type="pres">
      <dgm:prSet presAssocID="{9B4D7EA3-EBAF-4666-8534-0ED0C430A6D1}" presName="spaceRect" presStyleCnt="0"/>
      <dgm:spPr/>
    </dgm:pt>
    <dgm:pt modelId="{38A4FD72-81F4-44F2-9CC4-ABD7C77D1DF9}" type="pres">
      <dgm:prSet presAssocID="{9B4D7EA3-EBAF-4666-8534-0ED0C430A6D1}" presName="parTx" presStyleLbl="revTx" presStyleIdx="1" presStyleCnt="4">
        <dgm:presLayoutVars>
          <dgm:chMax val="0"/>
          <dgm:chPref val="0"/>
        </dgm:presLayoutVars>
      </dgm:prSet>
      <dgm:spPr/>
    </dgm:pt>
    <dgm:pt modelId="{74DAC321-65B6-4C85-BEBB-0112B11C48A7}" type="pres">
      <dgm:prSet presAssocID="{48D671C1-CCE5-46C2-9704-9D56C13AB80E}" presName="sibTrans" presStyleCnt="0"/>
      <dgm:spPr/>
    </dgm:pt>
    <dgm:pt modelId="{B661D545-F7E5-46C6-A37C-8132C3232DD5}" type="pres">
      <dgm:prSet presAssocID="{0933034D-51E1-4E36-A103-77242A743D87}" presName="compNode" presStyleCnt="0"/>
      <dgm:spPr/>
    </dgm:pt>
    <dgm:pt modelId="{E8B563F8-7A0A-46D9-8623-62FF3AB5D6E6}" type="pres">
      <dgm:prSet presAssocID="{0933034D-51E1-4E36-A103-77242A743D87}" presName="bgRect" presStyleLbl="bgShp" presStyleIdx="2" presStyleCnt="3"/>
      <dgm:spPr>
        <a:solidFill>
          <a:schemeClr val="accent2">
            <a:lumMod val="60000"/>
            <a:lumOff val="40000"/>
          </a:schemeClr>
        </a:solidFill>
      </dgm:spPr>
    </dgm:pt>
    <dgm:pt modelId="{0C517EC2-9E4A-41A1-A883-6685C61199A1}" type="pres">
      <dgm:prSet presAssocID="{0933034D-51E1-4E36-A103-77242A743D87}"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מדען"/>
        </a:ext>
      </dgm:extLst>
    </dgm:pt>
    <dgm:pt modelId="{B04C3F45-AB17-48D1-8C01-8DB8366169BE}" type="pres">
      <dgm:prSet presAssocID="{0933034D-51E1-4E36-A103-77242A743D87}" presName="spaceRect" presStyleCnt="0"/>
      <dgm:spPr/>
    </dgm:pt>
    <dgm:pt modelId="{5996FA6D-CD7D-4C9D-B9D3-3746EF64E201}" type="pres">
      <dgm:prSet presAssocID="{0933034D-51E1-4E36-A103-77242A743D87}" presName="parTx" presStyleLbl="revTx" presStyleIdx="2" presStyleCnt="4">
        <dgm:presLayoutVars>
          <dgm:chMax val="0"/>
          <dgm:chPref val="0"/>
        </dgm:presLayoutVars>
      </dgm:prSet>
      <dgm:spPr/>
    </dgm:pt>
    <dgm:pt modelId="{0EA6D02E-3814-497E-A70D-C946F379413B}" type="pres">
      <dgm:prSet presAssocID="{0933034D-51E1-4E36-A103-77242A743D87}" presName="desTx" presStyleLbl="revTx" presStyleIdx="3" presStyleCnt="4">
        <dgm:presLayoutVars/>
      </dgm:prSet>
      <dgm:spPr/>
    </dgm:pt>
  </dgm:ptLst>
  <dgm:cxnLst>
    <dgm:cxn modelId="{2BDBBB09-486C-4649-AA3C-4166D3C2EA04}" type="presOf" srcId="{1D980623-31B3-4796-BD15-244BE19A9646}" destId="{0EA6D02E-3814-497E-A70D-C946F379413B}" srcOrd="0" destOrd="1" presId="urn:microsoft.com/office/officeart/2018/2/layout/IconVerticalSolidList"/>
    <dgm:cxn modelId="{5719A413-7AA1-4605-BE72-95E032EDF88A}" srcId="{0933034D-51E1-4E36-A103-77242A743D87}" destId="{1D980623-31B3-4796-BD15-244BE19A9646}" srcOrd="1" destOrd="0" parTransId="{1D18A9B5-08E8-4B87-BC0F-7C9C7C14A063}" sibTransId="{79C89F6A-C32A-4AD7-A4EF-C6BFBF573B2D}"/>
    <dgm:cxn modelId="{7325EE41-E9BB-48CC-9BE3-C5FF791A8A01}" type="presOf" srcId="{0933034D-51E1-4E36-A103-77242A743D87}" destId="{5996FA6D-CD7D-4C9D-B9D3-3746EF64E201}" srcOrd="0" destOrd="0" presId="urn:microsoft.com/office/officeart/2018/2/layout/IconVerticalSolidList"/>
    <dgm:cxn modelId="{80E3DB44-1A79-4D23-A911-9F5FA274151F}" type="presOf" srcId="{2F4097A1-35F1-4603-BE4F-E89FC5533B62}" destId="{0EA6D02E-3814-497E-A70D-C946F379413B}" srcOrd="0" destOrd="0" presId="urn:microsoft.com/office/officeart/2018/2/layout/IconVerticalSolidList"/>
    <dgm:cxn modelId="{CDE9DE7E-E8E7-4C02-8A76-C4C617740FDF}" type="presOf" srcId="{9B4D7EA3-EBAF-4666-8534-0ED0C430A6D1}" destId="{38A4FD72-81F4-44F2-9CC4-ABD7C77D1DF9}" srcOrd="0" destOrd="0" presId="urn:microsoft.com/office/officeart/2018/2/layout/IconVerticalSolidList"/>
    <dgm:cxn modelId="{1DAA6A94-E7E6-486D-B391-C55E5984C047}" srcId="{FF56A8D7-7A14-414F-9501-D5A272401D7F}" destId="{0933034D-51E1-4E36-A103-77242A743D87}" srcOrd="2" destOrd="0" parTransId="{23BD54FC-B390-4000-A2DA-B39E8CA000D2}" sibTransId="{6265CDCB-B051-4171-B11E-0640934FDAD2}"/>
    <dgm:cxn modelId="{91D6D4A2-DB38-45E7-ADD0-EB34CCC80042}" srcId="{FF56A8D7-7A14-414F-9501-D5A272401D7F}" destId="{E3208410-257D-4466-A46E-D3BD507B4419}" srcOrd="0" destOrd="0" parTransId="{39399386-AA2E-4DE4-B561-61C91E92F0B8}" sibTransId="{331D8A84-2DAF-499C-96ED-2F40813A98DB}"/>
    <dgm:cxn modelId="{785350AA-E898-4C73-8138-7CE6B826B77C}" type="presOf" srcId="{FF56A8D7-7A14-414F-9501-D5A272401D7F}" destId="{48001AAE-7B3C-481B-BAFC-9B38AB7ED7F2}" srcOrd="0" destOrd="0" presId="urn:microsoft.com/office/officeart/2018/2/layout/IconVerticalSolidList"/>
    <dgm:cxn modelId="{D7FFA7B0-130A-46B3-B26C-6D50FCA05563}" type="presOf" srcId="{E3208410-257D-4466-A46E-D3BD507B4419}" destId="{943737C8-8B6A-4340-85B7-F2E04542027A}" srcOrd="0" destOrd="0" presId="urn:microsoft.com/office/officeart/2018/2/layout/IconVerticalSolidList"/>
    <dgm:cxn modelId="{D21639B5-C07F-4F97-B904-1D5946A94702}" srcId="{0933034D-51E1-4E36-A103-77242A743D87}" destId="{FD64D222-C3AB-4753-9E14-11580E4688E3}" srcOrd="2" destOrd="0" parTransId="{FD7BD1BA-63FB-4AA4-82D5-C93FF1483366}" sibTransId="{4D5E57BA-D082-4FB4-B8F7-19FB8007EA63}"/>
    <dgm:cxn modelId="{13B62ED3-B163-4C9E-9ADE-5EC19AB6E1C9}" srcId="{0933034D-51E1-4E36-A103-77242A743D87}" destId="{2F4097A1-35F1-4603-BE4F-E89FC5533B62}" srcOrd="0" destOrd="0" parTransId="{50EAADDC-0DD2-4F3C-B118-5C6E83B64EE5}" sibTransId="{FBB58B7B-E43E-422A-AC6C-E0A0417FCFC0}"/>
    <dgm:cxn modelId="{F2C08CD8-BD9C-4959-9EAD-42F15B3105BB}" type="presOf" srcId="{FD64D222-C3AB-4753-9E14-11580E4688E3}" destId="{0EA6D02E-3814-497E-A70D-C946F379413B}" srcOrd="0" destOrd="2" presId="urn:microsoft.com/office/officeart/2018/2/layout/IconVerticalSolidList"/>
    <dgm:cxn modelId="{9D0818F7-D651-4B92-BC7F-339E204C17EF}" srcId="{FF56A8D7-7A14-414F-9501-D5A272401D7F}" destId="{9B4D7EA3-EBAF-4666-8534-0ED0C430A6D1}" srcOrd="1" destOrd="0" parTransId="{4C9FE867-3093-4174-9B92-34DCBAEA8758}" sibTransId="{48D671C1-CCE5-46C2-9704-9D56C13AB80E}"/>
    <dgm:cxn modelId="{7FFE259E-DC08-4856-A3D6-0886EF0A1A4E}" type="presParOf" srcId="{48001AAE-7B3C-481B-BAFC-9B38AB7ED7F2}" destId="{DA047F05-BAE6-4ED5-B129-0FCFEAABE67B}" srcOrd="0" destOrd="0" presId="urn:microsoft.com/office/officeart/2018/2/layout/IconVerticalSolidList"/>
    <dgm:cxn modelId="{00EE2D9A-A691-40AE-8A05-FDA7B5F2E336}" type="presParOf" srcId="{DA047F05-BAE6-4ED5-B129-0FCFEAABE67B}" destId="{A61A5D08-E8FD-4502-9974-C665B92821DA}" srcOrd="0" destOrd="0" presId="urn:microsoft.com/office/officeart/2018/2/layout/IconVerticalSolidList"/>
    <dgm:cxn modelId="{60E5C24B-47AA-4EA1-B14E-C11761E577D7}" type="presParOf" srcId="{DA047F05-BAE6-4ED5-B129-0FCFEAABE67B}" destId="{612FDFDE-1353-419F-8407-E8D9E48C2AB8}" srcOrd="1" destOrd="0" presId="urn:microsoft.com/office/officeart/2018/2/layout/IconVerticalSolidList"/>
    <dgm:cxn modelId="{80403F74-2D6D-46D9-8477-132D0C2545F0}" type="presParOf" srcId="{DA047F05-BAE6-4ED5-B129-0FCFEAABE67B}" destId="{887249E6-6484-41DF-823F-FCC4C11F6D71}" srcOrd="2" destOrd="0" presId="urn:microsoft.com/office/officeart/2018/2/layout/IconVerticalSolidList"/>
    <dgm:cxn modelId="{1296430D-2E07-4EE7-9B5E-FA64992E51FB}" type="presParOf" srcId="{DA047F05-BAE6-4ED5-B129-0FCFEAABE67B}" destId="{943737C8-8B6A-4340-85B7-F2E04542027A}" srcOrd="3" destOrd="0" presId="urn:microsoft.com/office/officeart/2018/2/layout/IconVerticalSolidList"/>
    <dgm:cxn modelId="{966D9B0B-BF95-4CBB-9CF1-8C8D448D2E54}" type="presParOf" srcId="{48001AAE-7B3C-481B-BAFC-9B38AB7ED7F2}" destId="{38047B00-39BB-4A9D-9023-59094ED2C9A2}" srcOrd="1" destOrd="0" presId="urn:microsoft.com/office/officeart/2018/2/layout/IconVerticalSolidList"/>
    <dgm:cxn modelId="{45A301B7-07D2-4331-BF2D-28104A072CA9}" type="presParOf" srcId="{48001AAE-7B3C-481B-BAFC-9B38AB7ED7F2}" destId="{78AEC044-D6F5-4AEE-9620-7CCE2CEF29BB}" srcOrd="2" destOrd="0" presId="urn:microsoft.com/office/officeart/2018/2/layout/IconVerticalSolidList"/>
    <dgm:cxn modelId="{CC95BE33-3C38-4B3D-9BBA-D15CC22E9695}" type="presParOf" srcId="{78AEC044-D6F5-4AEE-9620-7CCE2CEF29BB}" destId="{85FC2CCD-E934-48E8-98A9-25C9BD6580C0}" srcOrd="0" destOrd="0" presId="urn:microsoft.com/office/officeart/2018/2/layout/IconVerticalSolidList"/>
    <dgm:cxn modelId="{A08E0509-A65E-4129-97CF-16ADBF551677}" type="presParOf" srcId="{78AEC044-D6F5-4AEE-9620-7CCE2CEF29BB}" destId="{97F39A24-B28E-4FB2-9FAC-2CBED1FE4AFB}" srcOrd="1" destOrd="0" presId="urn:microsoft.com/office/officeart/2018/2/layout/IconVerticalSolidList"/>
    <dgm:cxn modelId="{8308B8BD-1742-489A-B15C-415640D0FF21}" type="presParOf" srcId="{78AEC044-D6F5-4AEE-9620-7CCE2CEF29BB}" destId="{E323E321-2BF2-4C17-8ECB-D3FE8E595527}" srcOrd="2" destOrd="0" presId="urn:microsoft.com/office/officeart/2018/2/layout/IconVerticalSolidList"/>
    <dgm:cxn modelId="{5752FB54-F01F-443F-9681-32FD7318E3AB}" type="presParOf" srcId="{78AEC044-D6F5-4AEE-9620-7CCE2CEF29BB}" destId="{38A4FD72-81F4-44F2-9CC4-ABD7C77D1DF9}" srcOrd="3" destOrd="0" presId="urn:microsoft.com/office/officeart/2018/2/layout/IconVerticalSolidList"/>
    <dgm:cxn modelId="{E38E54B3-B5EA-44AD-9DD2-E0C624D7E892}" type="presParOf" srcId="{48001AAE-7B3C-481B-BAFC-9B38AB7ED7F2}" destId="{74DAC321-65B6-4C85-BEBB-0112B11C48A7}" srcOrd="3" destOrd="0" presId="urn:microsoft.com/office/officeart/2018/2/layout/IconVerticalSolidList"/>
    <dgm:cxn modelId="{854039B5-AB0E-45AA-9FD6-A9CAAB669A45}" type="presParOf" srcId="{48001AAE-7B3C-481B-BAFC-9B38AB7ED7F2}" destId="{B661D545-F7E5-46C6-A37C-8132C3232DD5}" srcOrd="4" destOrd="0" presId="urn:microsoft.com/office/officeart/2018/2/layout/IconVerticalSolidList"/>
    <dgm:cxn modelId="{085F1E22-307E-4428-8C60-2C376CB44821}" type="presParOf" srcId="{B661D545-F7E5-46C6-A37C-8132C3232DD5}" destId="{E8B563F8-7A0A-46D9-8623-62FF3AB5D6E6}" srcOrd="0" destOrd="0" presId="urn:microsoft.com/office/officeart/2018/2/layout/IconVerticalSolidList"/>
    <dgm:cxn modelId="{5B7D0F96-6425-43CD-B361-A72D0B3B915B}" type="presParOf" srcId="{B661D545-F7E5-46C6-A37C-8132C3232DD5}" destId="{0C517EC2-9E4A-41A1-A883-6685C61199A1}" srcOrd="1" destOrd="0" presId="urn:microsoft.com/office/officeart/2018/2/layout/IconVerticalSolidList"/>
    <dgm:cxn modelId="{EADC9CC2-A335-49B1-8BAB-9B7FA372B4BB}" type="presParOf" srcId="{B661D545-F7E5-46C6-A37C-8132C3232DD5}" destId="{B04C3F45-AB17-48D1-8C01-8DB8366169BE}" srcOrd="2" destOrd="0" presId="urn:microsoft.com/office/officeart/2018/2/layout/IconVerticalSolidList"/>
    <dgm:cxn modelId="{03F00D42-7E69-4B25-92F0-011096B55656}" type="presParOf" srcId="{B661D545-F7E5-46C6-A37C-8132C3232DD5}" destId="{5996FA6D-CD7D-4C9D-B9D3-3746EF64E201}" srcOrd="3" destOrd="0" presId="urn:microsoft.com/office/officeart/2018/2/layout/IconVerticalSolidList"/>
    <dgm:cxn modelId="{58A31441-1D79-44B0-BB18-BCBFA748B0F5}" type="presParOf" srcId="{B661D545-F7E5-46C6-A37C-8132C3232DD5}" destId="{0EA6D02E-3814-497E-A70D-C946F379413B}"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DB033C-38AF-4EB7-9970-AA88FE346A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735405A-3A6B-4563-91F3-903DECD1C75A}">
      <dgm:prSet/>
      <dgm:spPr>
        <a:solidFill>
          <a:schemeClr val="accent2">
            <a:lumMod val="60000"/>
            <a:lumOff val="40000"/>
          </a:schemeClr>
        </a:solidFill>
      </dgm:spPr>
      <dgm:t>
        <a:bodyPr/>
        <a:lstStyle/>
        <a:p>
          <a:pPr>
            <a:lnSpc>
              <a:spcPct val="100000"/>
            </a:lnSpc>
          </a:pPr>
          <a:r>
            <a:rPr lang="en-US" dirty="0"/>
            <a:t>Liver cancer ranked seventh among the most diagnosed cancers and ranked second leading cause of cancer-related deaths worldwide in 2020.</a:t>
          </a:r>
        </a:p>
      </dgm:t>
    </dgm:pt>
    <dgm:pt modelId="{382FC830-6638-4288-AE14-18619765E5CC}" type="parTrans" cxnId="{44D6CAAF-F533-4ABC-B2E9-CEEA82DC418E}">
      <dgm:prSet/>
      <dgm:spPr/>
      <dgm:t>
        <a:bodyPr/>
        <a:lstStyle/>
        <a:p>
          <a:endParaRPr lang="en-US"/>
        </a:p>
      </dgm:t>
    </dgm:pt>
    <dgm:pt modelId="{1B9010CF-53BA-4730-B434-ED11970193AA}" type="sibTrans" cxnId="{44D6CAAF-F533-4ABC-B2E9-CEEA82DC418E}">
      <dgm:prSet/>
      <dgm:spPr/>
      <dgm:t>
        <a:bodyPr/>
        <a:lstStyle/>
        <a:p>
          <a:endParaRPr lang="en-US"/>
        </a:p>
      </dgm:t>
    </dgm:pt>
    <dgm:pt modelId="{46EC3435-22C5-4D40-9AA3-8DB542D39B24}">
      <dgm:prSet/>
      <dgm:spPr>
        <a:solidFill>
          <a:schemeClr val="accent2">
            <a:lumMod val="60000"/>
            <a:lumOff val="40000"/>
          </a:schemeClr>
        </a:solidFill>
      </dgm:spPr>
      <dgm:t>
        <a:bodyPr/>
        <a:lstStyle/>
        <a:p>
          <a:pPr>
            <a:lnSpc>
              <a:spcPct val="100000"/>
            </a:lnSpc>
          </a:pPr>
          <a:r>
            <a:rPr lang="en-US" dirty="0"/>
            <a:t>The most common type (75% of cases) of liver cancer is hepatocellular carcinoma (HCC).</a:t>
          </a:r>
        </a:p>
      </dgm:t>
    </dgm:pt>
    <dgm:pt modelId="{EA707323-A634-44FA-B3D9-694E796917FA}" type="parTrans" cxnId="{91EB9766-CD07-4635-8E11-008D2AEFF3B8}">
      <dgm:prSet/>
      <dgm:spPr/>
      <dgm:t>
        <a:bodyPr/>
        <a:lstStyle/>
        <a:p>
          <a:endParaRPr lang="en-US"/>
        </a:p>
      </dgm:t>
    </dgm:pt>
    <dgm:pt modelId="{D85A9F30-C9FA-4F49-AC6B-423030BD8058}" type="sibTrans" cxnId="{91EB9766-CD07-4635-8E11-008D2AEFF3B8}">
      <dgm:prSet/>
      <dgm:spPr/>
      <dgm:t>
        <a:bodyPr/>
        <a:lstStyle/>
        <a:p>
          <a:endParaRPr lang="en-US"/>
        </a:p>
      </dgm:t>
    </dgm:pt>
    <dgm:pt modelId="{908E6A81-19A6-4769-B08C-43A0EAAE5BAB}">
      <dgm:prSet/>
      <dgm:spPr>
        <a:solidFill>
          <a:schemeClr val="accent2">
            <a:lumMod val="60000"/>
            <a:lumOff val="40000"/>
          </a:schemeClr>
        </a:solidFill>
      </dgm:spPr>
      <dgm:t>
        <a:bodyPr/>
        <a:lstStyle/>
        <a:p>
          <a:pPr>
            <a:lnSpc>
              <a:spcPct val="100000"/>
            </a:lnSpc>
          </a:pPr>
          <a:r>
            <a:rPr lang="en-US" dirty="0"/>
            <a:t>Liver cancer that starts in another organ and spreads to the liver is more common than liver cancer that originates in the liver itself.</a:t>
          </a:r>
        </a:p>
      </dgm:t>
    </dgm:pt>
    <dgm:pt modelId="{86E035FF-FBEC-4856-B597-B7D5B2725112}" type="parTrans" cxnId="{03F61C9C-BFB4-4C83-BD6D-F73E5190E922}">
      <dgm:prSet/>
      <dgm:spPr/>
      <dgm:t>
        <a:bodyPr/>
        <a:lstStyle/>
        <a:p>
          <a:endParaRPr lang="en-US"/>
        </a:p>
      </dgm:t>
    </dgm:pt>
    <dgm:pt modelId="{3F8C25C6-D5F4-40FF-8BCC-D1794C0319F0}" type="sibTrans" cxnId="{03F61C9C-BFB4-4C83-BD6D-F73E5190E922}">
      <dgm:prSet/>
      <dgm:spPr/>
      <dgm:t>
        <a:bodyPr/>
        <a:lstStyle/>
        <a:p>
          <a:endParaRPr lang="en-US"/>
        </a:p>
      </dgm:t>
    </dgm:pt>
    <dgm:pt modelId="{6987541B-C161-49EB-98CF-254EC359AAB1}">
      <dgm:prSet/>
      <dgm:spPr>
        <a:solidFill>
          <a:schemeClr val="accent2">
            <a:lumMod val="60000"/>
            <a:lumOff val="40000"/>
          </a:schemeClr>
        </a:solidFill>
      </dgm:spPr>
      <dgm:t>
        <a:bodyPr/>
        <a:lstStyle/>
        <a:p>
          <a:pPr>
            <a:lnSpc>
              <a:spcPct val="100000"/>
            </a:lnSpc>
          </a:pPr>
          <a:r>
            <a:rPr lang="en-US" dirty="0"/>
            <a:t>Common symptoms of liver cancer include:</a:t>
          </a:r>
        </a:p>
      </dgm:t>
    </dgm:pt>
    <dgm:pt modelId="{8F53D7C7-A00C-4F1E-92D3-E00FD85B4F9F}" type="parTrans" cxnId="{89A487BC-5FB5-4D29-85F3-C211FE92B86F}">
      <dgm:prSet/>
      <dgm:spPr/>
      <dgm:t>
        <a:bodyPr/>
        <a:lstStyle/>
        <a:p>
          <a:endParaRPr lang="en-US"/>
        </a:p>
      </dgm:t>
    </dgm:pt>
    <dgm:pt modelId="{99865AD5-62A8-4338-B9A2-B46C2E5F8CCC}" type="sibTrans" cxnId="{89A487BC-5FB5-4D29-85F3-C211FE92B86F}">
      <dgm:prSet/>
      <dgm:spPr/>
      <dgm:t>
        <a:bodyPr/>
        <a:lstStyle/>
        <a:p>
          <a:endParaRPr lang="en-US"/>
        </a:p>
      </dgm:t>
    </dgm:pt>
    <dgm:pt modelId="{885FC72B-C762-4E1C-A9E9-30ACEB1B4508}">
      <dgm:prSet/>
      <dgm:spPr>
        <a:solidFill>
          <a:schemeClr val="accent2">
            <a:lumMod val="60000"/>
            <a:lumOff val="40000"/>
          </a:schemeClr>
        </a:solidFill>
      </dgm:spPr>
      <dgm:t>
        <a:bodyPr/>
        <a:lstStyle/>
        <a:p>
          <a:pPr>
            <a:lnSpc>
              <a:spcPct val="100000"/>
            </a:lnSpc>
          </a:pPr>
          <a:r>
            <a:rPr lang="en-US" dirty="0"/>
            <a:t>Abdominal pain.</a:t>
          </a:r>
        </a:p>
      </dgm:t>
    </dgm:pt>
    <dgm:pt modelId="{6C53C6FD-3C26-44EB-9077-A37305C2BB53}" type="parTrans" cxnId="{F2F4E7C3-A39C-47D4-A217-6A12080DF417}">
      <dgm:prSet/>
      <dgm:spPr/>
      <dgm:t>
        <a:bodyPr/>
        <a:lstStyle/>
        <a:p>
          <a:endParaRPr lang="en-US"/>
        </a:p>
      </dgm:t>
    </dgm:pt>
    <dgm:pt modelId="{361ABFB0-A452-4DC2-8AC3-B7802F99C130}" type="sibTrans" cxnId="{F2F4E7C3-A39C-47D4-A217-6A12080DF417}">
      <dgm:prSet/>
      <dgm:spPr/>
      <dgm:t>
        <a:bodyPr/>
        <a:lstStyle/>
        <a:p>
          <a:endParaRPr lang="en-US"/>
        </a:p>
      </dgm:t>
    </dgm:pt>
    <dgm:pt modelId="{3C09C92D-D012-464C-8B3E-1B074D5D8C97}">
      <dgm:prSet/>
      <dgm:spPr>
        <a:solidFill>
          <a:schemeClr val="accent2">
            <a:lumMod val="60000"/>
            <a:lumOff val="40000"/>
          </a:schemeClr>
        </a:solidFill>
      </dgm:spPr>
      <dgm:t>
        <a:bodyPr/>
        <a:lstStyle/>
        <a:p>
          <a:pPr>
            <a:lnSpc>
              <a:spcPct val="100000"/>
            </a:lnSpc>
          </a:pPr>
          <a:r>
            <a:rPr lang="en-US" dirty="0"/>
            <a:t>Jaundice (yellowing of the skin and eyes).</a:t>
          </a:r>
        </a:p>
      </dgm:t>
    </dgm:pt>
    <dgm:pt modelId="{6F2E423E-6C6B-4EF8-8B4A-EE00BDF49ECD}" type="parTrans" cxnId="{0E889D0A-2423-4C19-AE4C-2E1D65FAF637}">
      <dgm:prSet/>
      <dgm:spPr/>
      <dgm:t>
        <a:bodyPr/>
        <a:lstStyle/>
        <a:p>
          <a:endParaRPr lang="en-US"/>
        </a:p>
      </dgm:t>
    </dgm:pt>
    <dgm:pt modelId="{6865A474-1769-4451-A8FD-40EA92891B50}" type="sibTrans" cxnId="{0E889D0A-2423-4C19-AE4C-2E1D65FAF637}">
      <dgm:prSet/>
      <dgm:spPr/>
      <dgm:t>
        <a:bodyPr/>
        <a:lstStyle/>
        <a:p>
          <a:endParaRPr lang="en-US"/>
        </a:p>
      </dgm:t>
    </dgm:pt>
    <dgm:pt modelId="{55663693-9016-4E99-9D00-4B78BCD842BE}">
      <dgm:prSet/>
      <dgm:spPr>
        <a:solidFill>
          <a:schemeClr val="accent2">
            <a:lumMod val="60000"/>
            <a:lumOff val="40000"/>
          </a:schemeClr>
        </a:solidFill>
      </dgm:spPr>
      <dgm:t>
        <a:bodyPr/>
        <a:lstStyle/>
        <a:p>
          <a:pPr>
            <a:lnSpc>
              <a:spcPct val="100000"/>
            </a:lnSpc>
          </a:pPr>
          <a:r>
            <a:rPr lang="en-US" dirty="0"/>
            <a:t>Fatigue(persistent tiredness of weakness).</a:t>
          </a:r>
        </a:p>
      </dgm:t>
    </dgm:pt>
    <dgm:pt modelId="{585F523D-4D99-4248-8362-1BA203981BC4}" type="parTrans" cxnId="{FEDA57F8-AB81-4797-BCC5-8D1FBCB7837B}">
      <dgm:prSet/>
      <dgm:spPr/>
      <dgm:t>
        <a:bodyPr/>
        <a:lstStyle/>
        <a:p>
          <a:endParaRPr lang="en-US"/>
        </a:p>
      </dgm:t>
    </dgm:pt>
    <dgm:pt modelId="{BA291063-21BE-4D2E-9C95-02540C23382B}" type="sibTrans" cxnId="{FEDA57F8-AB81-4797-BCC5-8D1FBCB7837B}">
      <dgm:prSet/>
      <dgm:spPr/>
      <dgm:t>
        <a:bodyPr/>
        <a:lstStyle/>
        <a:p>
          <a:endParaRPr lang="en-US"/>
        </a:p>
      </dgm:t>
    </dgm:pt>
    <dgm:pt modelId="{B5374B98-F55E-4288-A437-7FC27064EF3F}">
      <dgm:prSet/>
      <dgm:spPr>
        <a:solidFill>
          <a:schemeClr val="accent2">
            <a:lumMod val="60000"/>
            <a:lumOff val="40000"/>
          </a:schemeClr>
        </a:solidFill>
      </dgm:spPr>
      <dgm:t>
        <a:bodyPr/>
        <a:lstStyle/>
        <a:p>
          <a:pPr>
            <a:lnSpc>
              <a:spcPct val="100000"/>
            </a:lnSpc>
          </a:pPr>
          <a:r>
            <a:rPr lang="en-US" dirty="0"/>
            <a:t>Weight loss.</a:t>
          </a:r>
        </a:p>
      </dgm:t>
    </dgm:pt>
    <dgm:pt modelId="{235B68D5-1B29-4BE6-BC10-724C5D6A969F}" type="parTrans" cxnId="{0B34CE7D-7994-454D-BA65-1B6A998FE011}">
      <dgm:prSet/>
      <dgm:spPr/>
      <dgm:t>
        <a:bodyPr/>
        <a:lstStyle/>
        <a:p>
          <a:endParaRPr lang="en-US"/>
        </a:p>
      </dgm:t>
    </dgm:pt>
    <dgm:pt modelId="{9AB366F6-055A-48CC-8916-7D94813D9098}" type="sibTrans" cxnId="{0B34CE7D-7994-454D-BA65-1B6A998FE011}">
      <dgm:prSet/>
      <dgm:spPr/>
      <dgm:t>
        <a:bodyPr/>
        <a:lstStyle/>
        <a:p>
          <a:endParaRPr lang="en-US"/>
        </a:p>
      </dgm:t>
    </dgm:pt>
    <dgm:pt modelId="{86AB69A8-C1BC-4023-A70F-45DDD998BDE4}">
      <dgm:prSet/>
      <dgm:spPr>
        <a:solidFill>
          <a:schemeClr val="accent2">
            <a:lumMod val="60000"/>
            <a:lumOff val="40000"/>
          </a:schemeClr>
        </a:solidFill>
      </dgm:spPr>
      <dgm:t>
        <a:bodyPr/>
        <a:lstStyle/>
        <a:p>
          <a:pPr>
            <a:lnSpc>
              <a:spcPct val="100000"/>
            </a:lnSpc>
          </a:pPr>
          <a:r>
            <a:rPr lang="en-US" dirty="0"/>
            <a:t>Loss of appetite.</a:t>
          </a:r>
        </a:p>
      </dgm:t>
    </dgm:pt>
    <dgm:pt modelId="{53E22B1D-9774-413B-8872-E1292B73CD9C}" type="parTrans" cxnId="{B114D944-C756-4627-84C5-DF5FB10CF458}">
      <dgm:prSet/>
      <dgm:spPr/>
      <dgm:t>
        <a:bodyPr/>
        <a:lstStyle/>
        <a:p>
          <a:endParaRPr lang="en-US"/>
        </a:p>
      </dgm:t>
    </dgm:pt>
    <dgm:pt modelId="{C080AED0-33F5-4DF9-8EEB-733BD3F70939}" type="sibTrans" cxnId="{B114D944-C756-4627-84C5-DF5FB10CF458}">
      <dgm:prSet/>
      <dgm:spPr/>
      <dgm:t>
        <a:bodyPr/>
        <a:lstStyle/>
        <a:p>
          <a:endParaRPr lang="en-US"/>
        </a:p>
      </dgm:t>
    </dgm:pt>
    <dgm:pt modelId="{1FDC00FB-6624-48D0-BA4A-4C01F971B3CC}" type="pres">
      <dgm:prSet presAssocID="{3FDB033C-38AF-4EB7-9970-AA88FE346AE2}" presName="root" presStyleCnt="0">
        <dgm:presLayoutVars>
          <dgm:dir/>
          <dgm:resizeHandles val="exact"/>
        </dgm:presLayoutVars>
      </dgm:prSet>
      <dgm:spPr/>
    </dgm:pt>
    <dgm:pt modelId="{BD12E535-BD1C-4851-9E69-CFC7E2159A96}" type="pres">
      <dgm:prSet presAssocID="{4735405A-3A6B-4563-91F3-903DECD1C75A}" presName="compNode" presStyleCnt="0"/>
      <dgm:spPr/>
    </dgm:pt>
    <dgm:pt modelId="{24D30517-8BE8-41BB-ABAF-81D285188C6D}" type="pres">
      <dgm:prSet presAssocID="{4735405A-3A6B-4563-91F3-903DECD1C75A}" presName="bgRect" presStyleLbl="bgShp" presStyleIdx="0" presStyleCnt="4"/>
      <dgm:spPr>
        <a:solidFill>
          <a:schemeClr val="accent2">
            <a:lumMod val="60000"/>
            <a:lumOff val="40000"/>
          </a:schemeClr>
        </a:solidFill>
      </dgm:spPr>
    </dgm:pt>
    <dgm:pt modelId="{18BC6B3C-AD38-4EBB-84B1-4C3E328ED3D2}" type="pres">
      <dgm:prSet presAssocID="{4735405A-3A6B-4563-91F3-903DECD1C75A}"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כליות"/>
        </a:ext>
      </dgm:extLst>
    </dgm:pt>
    <dgm:pt modelId="{2999B893-F564-41D1-9691-98E37FCA0BA7}" type="pres">
      <dgm:prSet presAssocID="{4735405A-3A6B-4563-91F3-903DECD1C75A}" presName="spaceRect" presStyleCnt="0"/>
      <dgm:spPr/>
    </dgm:pt>
    <dgm:pt modelId="{F9244BB2-0574-473F-8AC4-E3E5849B534D}" type="pres">
      <dgm:prSet presAssocID="{4735405A-3A6B-4563-91F3-903DECD1C75A}" presName="parTx" presStyleLbl="revTx" presStyleIdx="0" presStyleCnt="5">
        <dgm:presLayoutVars>
          <dgm:chMax val="0"/>
          <dgm:chPref val="0"/>
        </dgm:presLayoutVars>
      </dgm:prSet>
      <dgm:spPr/>
    </dgm:pt>
    <dgm:pt modelId="{AF9782A3-6E8C-4C77-B0CA-234A48994F7C}" type="pres">
      <dgm:prSet presAssocID="{1B9010CF-53BA-4730-B434-ED11970193AA}" presName="sibTrans" presStyleCnt="0"/>
      <dgm:spPr/>
    </dgm:pt>
    <dgm:pt modelId="{3AE2A82C-80CF-419A-823D-375811A6739E}" type="pres">
      <dgm:prSet presAssocID="{46EC3435-22C5-4D40-9AA3-8DB542D39B24}" presName="compNode" presStyleCnt="0"/>
      <dgm:spPr/>
    </dgm:pt>
    <dgm:pt modelId="{32A75729-E27C-4EB4-9522-447572BF9A5A}" type="pres">
      <dgm:prSet presAssocID="{46EC3435-22C5-4D40-9AA3-8DB542D39B24}" presName="bgRect" presStyleLbl="bgShp" presStyleIdx="1" presStyleCnt="4"/>
      <dgm:spPr>
        <a:solidFill>
          <a:schemeClr val="accent2">
            <a:lumMod val="60000"/>
            <a:lumOff val="40000"/>
          </a:schemeClr>
        </a:solidFill>
      </dgm:spPr>
    </dgm:pt>
    <dgm:pt modelId="{CC32A55E-26C4-491C-9750-13B5F1B7E3EF}" type="pres">
      <dgm:prSet presAssocID="{46EC3435-22C5-4D40-9AA3-8DB542D39B24}"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קבוצה"/>
        </a:ext>
      </dgm:extLst>
    </dgm:pt>
    <dgm:pt modelId="{97D4FAAF-3AE7-4903-BDA2-F44B56A28F24}" type="pres">
      <dgm:prSet presAssocID="{46EC3435-22C5-4D40-9AA3-8DB542D39B24}" presName="spaceRect" presStyleCnt="0"/>
      <dgm:spPr/>
    </dgm:pt>
    <dgm:pt modelId="{A6F2DE72-6B03-43F4-BC91-6F38AE866B8F}" type="pres">
      <dgm:prSet presAssocID="{46EC3435-22C5-4D40-9AA3-8DB542D39B24}" presName="parTx" presStyleLbl="revTx" presStyleIdx="1" presStyleCnt="5">
        <dgm:presLayoutVars>
          <dgm:chMax val="0"/>
          <dgm:chPref val="0"/>
        </dgm:presLayoutVars>
      </dgm:prSet>
      <dgm:spPr/>
    </dgm:pt>
    <dgm:pt modelId="{D87095D4-3D32-4539-9158-5DB9E9EF12AF}" type="pres">
      <dgm:prSet presAssocID="{D85A9F30-C9FA-4F49-AC6B-423030BD8058}" presName="sibTrans" presStyleCnt="0"/>
      <dgm:spPr/>
    </dgm:pt>
    <dgm:pt modelId="{239DAC8F-D6EB-4844-9BF3-E49F3FC3C308}" type="pres">
      <dgm:prSet presAssocID="{908E6A81-19A6-4769-B08C-43A0EAAE5BAB}" presName="compNode" presStyleCnt="0"/>
      <dgm:spPr/>
    </dgm:pt>
    <dgm:pt modelId="{D703A9D6-9238-45ED-981B-DEBBF7BA0E48}" type="pres">
      <dgm:prSet presAssocID="{908E6A81-19A6-4769-B08C-43A0EAAE5BAB}" presName="bgRect" presStyleLbl="bgShp" presStyleIdx="2" presStyleCnt="4"/>
      <dgm:spPr>
        <a:solidFill>
          <a:schemeClr val="accent2">
            <a:lumMod val="60000"/>
            <a:lumOff val="40000"/>
          </a:schemeClr>
        </a:solidFill>
      </dgm:spPr>
    </dgm:pt>
    <dgm:pt modelId="{E099480C-2C3F-471A-822D-DC5546F2D309}" type="pres">
      <dgm:prSet presAssocID="{908E6A81-19A6-4769-B08C-43A0EAAE5BAB}"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מדען"/>
        </a:ext>
      </dgm:extLst>
    </dgm:pt>
    <dgm:pt modelId="{289C072A-155D-493C-BAA3-0590DAB4EDA7}" type="pres">
      <dgm:prSet presAssocID="{908E6A81-19A6-4769-B08C-43A0EAAE5BAB}" presName="spaceRect" presStyleCnt="0"/>
      <dgm:spPr/>
    </dgm:pt>
    <dgm:pt modelId="{1CA00785-BE0C-4B76-8065-4DE5E6612F17}" type="pres">
      <dgm:prSet presAssocID="{908E6A81-19A6-4769-B08C-43A0EAAE5BAB}" presName="parTx" presStyleLbl="revTx" presStyleIdx="2" presStyleCnt="5">
        <dgm:presLayoutVars>
          <dgm:chMax val="0"/>
          <dgm:chPref val="0"/>
        </dgm:presLayoutVars>
      </dgm:prSet>
      <dgm:spPr/>
    </dgm:pt>
    <dgm:pt modelId="{8EF13907-A069-43B3-A25E-63BDAD5CE44D}" type="pres">
      <dgm:prSet presAssocID="{3F8C25C6-D5F4-40FF-8BCC-D1794C0319F0}" presName="sibTrans" presStyleCnt="0"/>
      <dgm:spPr/>
    </dgm:pt>
    <dgm:pt modelId="{0279692D-A08E-4142-8937-186F5622EBB1}" type="pres">
      <dgm:prSet presAssocID="{6987541B-C161-49EB-98CF-254EC359AAB1}" presName="compNode" presStyleCnt="0"/>
      <dgm:spPr/>
    </dgm:pt>
    <dgm:pt modelId="{E7FB1CA1-D1F0-4FAE-94D6-433E5B6C706B}" type="pres">
      <dgm:prSet presAssocID="{6987541B-C161-49EB-98CF-254EC359AAB1}" presName="bgRect" presStyleLbl="bgShp" presStyleIdx="3" presStyleCnt="4"/>
      <dgm:spPr>
        <a:solidFill>
          <a:schemeClr val="accent2">
            <a:lumMod val="60000"/>
            <a:lumOff val="40000"/>
          </a:schemeClr>
        </a:solidFill>
      </dgm:spPr>
    </dgm:pt>
    <dgm:pt modelId="{D674D13F-D436-4B35-9044-1512250AF5E6}" type="pres">
      <dgm:prSet presAssocID="{6987541B-C161-49EB-98CF-254EC359AAB1}"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בטן"/>
        </a:ext>
      </dgm:extLst>
    </dgm:pt>
    <dgm:pt modelId="{D5869604-0FC2-40C6-B470-3B6D5C851B28}" type="pres">
      <dgm:prSet presAssocID="{6987541B-C161-49EB-98CF-254EC359AAB1}" presName="spaceRect" presStyleCnt="0"/>
      <dgm:spPr/>
    </dgm:pt>
    <dgm:pt modelId="{15913DA7-95F4-405B-BAC7-CD44F0A59040}" type="pres">
      <dgm:prSet presAssocID="{6987541B-C161-49EB-98CF-254EC359AAB1}" presName="parTx" presStyleLbl="revTx" presStyleIdx="3" presStyleCnt="5">
        <dgm:presLayoutVars>
          <dgm:chMax val="0"/>
          <dgm:chPref val="0"/>
        </dgm:presLayoutVars>
      </dgm:prSet>
      <dgm:spPr/>
    </dgm:pt>
    <dgm:pt modelId="{A56A9FD4-CC46-4D43-A323-BB0466676BBA}" type="pres">
      <dgm:prSet presAssocID="{6987541B-C161-49EB-98CF-254EC359AAB1}" presName="desTx" presStyleLbl="revTx" presStyleIdx="4" presStyleCnt="5">
        <dgm:presLayoutVars/>
      </dgm:prSet>
      <dgm:spPr/>
    </dgm:pt>
  </dgm:ptLst>
  <dgm:cxnLst>
    <dgm:cxn modelId="{0E889D0A-2423-4C19-AE4C-2E1D65FAF637}" srcId="{6987541B-C161-49EB-98CF-254EC359AAB1}" destId="{3C09C92D-D012-464C-8B3E-1B074D5D8C97}" srcOrd="1" destOrd="0" parTransId="{6F2E423E-6C6B-4EF8-8B4A-EE00BDF49ECD}" sibTransId="{6865A474-1769-4451-A8FD-40EA92891B50}"/>
    <dgm:cxn modelId="{183AD20B-EF47-45A5-AFF4-0FD22FDCFBFD}" type="presOf" srcId="{55663693-9016-4E99-9D00-4B78BCD842BE}" destId="{A56A9FD4-CC46-4D43-A323-BB0466676BBA}" srcOrd="0" destOrd="2" presId="urn:microsoft.com/office/officeart/2018/2/layout/IconVerticalSolidList"/>
    <dgm:cxn modelId="{B172DE18-E05E-4B89-B68D-78C401BADDDF}" type="presOf" srcId="{4735405A-3A6B-4563-91F3-903DECD1C75A}" destId="{F9244BB2-0574-473F-8AC4-E3E5849B534D}" srcOrd="0" destOrd="0" presId="urn:microsoft.com/office/officeart/2018/2/layout/IconVerticalSolidList"/>
    <dgm:cxn modelId="{FE851C29-54A7-4FB3-9A71-C18D3D6CB2C0}" type="presOf" srcId="{908E6A81-19A6-4769-B08C-43A0EAAE5BAB}" destId="{1CA00785-BE0C-4B76-8065-4DE5E6612F17}" srcOrd="0" destOrd="0" presId="urn:microsoft.com/office/officeart/2018/2/layout/IconVerticalSolidList"/>
    <dgm:cxn modelId="{2AC32641-7926-4E6C-A58E-FE52484A72D8}" type="presOf" srcId="{B5374B98-F55E-4288-A437-7FC27064EF3F}" destId="{A56A9FD4-CC46-4D43-A323-BB0466676BBA}" srcOrd="0" destOrd="3" presId="urn:microsoft.com/office/officeart/2018/2/layout/IconVerticalSolidList"/>
    <dgm:cxn modelId="{B114D944-C756-4627-84C5-DF5FB10CF458}" srcId="{6987541B-C161-49EB-98CF-254EC359AAB1}" destId="{86AB69A8-C1BC-4023-A70F-45DDD998BDE4}" srcOrd="4" destOrd="0" parTransId="{53E22B1D-9774-413B-8872-E1292B73CD9C}" sibTransId="{C080AED0-33F5-4DF9-8EEB-733BD3F70939}"/>
    <dgm:cxn modelId="{32B40346-D375-458A-84D7-F67754EDB65F}" type="presOf" srcId="{86AB69A8-C1BC-4023-A70F-45DDD998BDE4}" destId="{A56A9FD4-CC46-4D43-A323-BB0466676BBA}" srcOrd="0" destOrd="4" presId="urn:microsoft.com/office/officeart/2018/2/layout/IconVerticalSolidList"/>
    <dgm:cxn modelId="{91EB9766-CD07-4635-8E11-008D2AEFF3B8}" srcId="{3FDB033C-38AF-4EB7-9970-AA88FE346AE2}" destId="{46EC3435-22C5-4D40-9AA3-8DB542D39B24}" srcOrd="1" destOrd="0" parTransId="{EA707323-A634-44FA-B3D9-694E796917FA}" sibTransId="{D85A9F30-C9FA-4F49-AC6B-423030BD8058}"/>
    <dgm:cxn modelId="{1FBBBE4C-FFF5-4853-A3F2-47367B677D62}" type="presOf" srcId="{46EC3435-22C5-4D40-9AA3-8DB542D39B24}" destId="{A6F2DE72-6B03-43F4-BC91-6F38AE866B8F}" srcOrd="0" destOrd="0" presId="urn:microsoft.com/office/officeart/2018/2/layout/IconVerticalSolidList"/>
    <dgm:cxn modelId="{5E9A5A53-898B-414E-9F61-7F86348138A1}" type="presOf" srcId="{3FDB033C-38AF-4EB7-9970-AA88FE346AE2}" destId="{1FDC00FB-6624-48D0-BA4A-4C01F971B3CC}" srcOrd="0" destOrd="0" presId="urn:microsoft.com/office/officeart/2018/2/layout/IconVerticalSolidList"/>
    <dgm:cxn modelId="{F2499F54-DFE6-4E2C-A903-9EA9A45DDDEC}" type="presOf" srcId="{3C09C92D-D012-464C-8B3E-1B074D5D8C97}" destId="{A56A9FD4-CC46-4D43-A323-BB0466676BBA}" srcOrd="0" destOrd="1" presId="urn:microsoft.com/office/officeart/2018/2/layout/IconVerticalSolidList"/>
    <dgm:cxn modelId="{0B34CE7D-7994-454D-BA65-1B6A998FE011}" srcId="{6987541B-C161-49EB-98CF-254EC359AAB1}" destId="{B5374B98-F55E-4288-A437-7FC27064EF3F}" srcOrd="3" destOrd="0" parTransId="{235B68D5-1B29-4BE6-BC10-724C5D6A969F}" sibTransId="{9AB366F6-055A-48CC-8916-7D94813D9098}"/>
    <dgm:cxn modelId="{03F61C9C-BFB4-4C83-BD6D-F73E5190E922}" srcId="{3FDB033C-38AF-4EB7-9970-AA88FE346AE2}" destId="{908E6A81-19A6-4769-B08C-43A0EAAE5BAB}" srcOrd="2" destOrd="0" parTransId="{86E035FF-FBEC-4856-B597-B7D5B2725112}" sibTransId="{3F8C25C6-D5F4-40FF-8BCC-D1794C0319F0}"/>
    <dgm:cxn modelId="{2FA2EBAB-9DA6-46A9-84A7-E9CC2D541BB4}" type="presOf" srcId="{6987541B-C161-49EB-98CF-254EC359AAB1}" destId="{15913DA7-95F4-405B-BAC7-CD44F0A59040}" srcOrd="0" destOrd="0" presId="urn:microsoft.com/office/officeart/2018/2/layout/IconVerticalSolidList"/>
    <dgm:cxn modelId="{44D6CAAF-F533-4ABC-B2E9-CEEA82DC418E}" srcId="{3FDB033C-38AF-4EB7-9970-AA88FE346AE2}" destId="{4735405A-3A6B-4563-91F3-903DECD1C75A}" srcOrd="0" destOrd="0" parTransId="{382FC830-6638-4288-AE14-18619765E5CC}" sibTransId="{1B9010CF-53BA-4730-B434-ED11970193AA}"/>
    <dgm:cxn modelId="{89A487BC-5FB5-4D29-85F3-C211FE92B86F}" srcId="{3FDB033C-38AF-4EB7-9970-AA88FE346AE2}" destId="{6987541B-C161-49EB-98CF-254EC359AAB1}" srcOrd="3" destOrd="0" parTransId="{8F53D7C7-A00C-4F1E-92D3-E00FD85B4F9F}" sibTransId="{99865AD5-62A8-4338-B9A2-B46C2E5F8CCC}"/>
    <dgm:cxn modelId="{282365C3-E8F6-47E1-9CAB-5EB244B7D85A}" type="presOf" srcId="{885FC72B-C762-4E1C-A9E9-30ACEB1B4508}" destId="{A56A9FD4-CC46-4D43-A323-BB0466676BBA}" srcOrd="0" destOrd="0" presId="urn:microsoft.com/office/officeart/2018/2/layout/IconVerticalSolidList"/>
    <dgm:cxn modelId="{F2F4E7C3-A39C-47D4-A217-6A12080DF417}" srcId="{6987541B-C161-49EB-98CF-254EC359AAB1}" destId="{885FC72B-C762-4E1C-A9E9-30ACEB1B4508}" srcOrd="0" destOrd="0" parTransId="{6C53C6FD-3C26-44EB-9077-A37305C2BB53}" sibTransId="{361ABFB0-A452-4DC2-8AC3-B7802F99C130}"/>
    <dgm:cxn modelId="{FEDA57F8-AB81-4797-BCC5-8D1FBCB7837B}" srcId="{6987541B-C161-49EB-98CF-254EC359AAB1}" destId="{55663693-9016-4E99-9D00-4B78BCD842BE}" srcOrd="2" destOrd="0" parTransId="{585F523D-4D99-4248-8362-1BA203981BC4}" sibTransId="{BA291063-21BE-4D2E-9C95-02540C23382B}"/>
    <dgm:cxn modelId="{82B4CD27-91D5-4DF6-977E-A80E5BE81268}" type="presParOf" srcId="{1FDC00FB-6624-48D0-BA4A-4C01F971B3CC}" destId="{BD12E535-BD1C-4851-9E69-CFC7E2159A96}" srcOrd="0" destOrd="0" presId="urn:microsoft.com/office/officeart/2018/2/layout/IconVerticalSolidList"/>
    <dgm:cxn modelId="{572224AE-6CEB-4192-A6C1-983F86A05F34}" type="presParOf" srcId="{BD12E535-BD1C-4851-9E69-CFC7E2159A96}" destId="{24D30517-8BE8-41BB-ABAF-81D285188C6D}" srcOrd="0" destOrd="0" presId="urn:microsoft.com/office/officeart/2018/2/layout/IconVerticalSolidList"/>
    <dgm:cxn modelId="{153080F5-4FA0-4EA6-90E3-104967A15278}" type="presParOf" srcId="{BD12E535-BD1C-4851-9E69-CFC7E2159A96}" destId="{18BC6B3C-AD38-4EBB-84B1-4C3E328ED3D2}" srcOrd="1" destOrd="0" presId="urn:microsoft.com/office/officeart/2018/2/layout/IconVerticalSolidList"/>
    <dgm:cxn modelId="{7A888C96-7964-4F77-9717-9A1BA34C18A8}" type="presParOf" srcId="{BD12E535-BD1C-4851-9E69-CFC7E2159A96}" destId="{2999B893-F564-41D1-9691-98E37FCA0BA7}" srcOrd="2" destOrd="0" presId="urn:microsoft.com/office/officeart/2018/2/layout/IconVerticalSolidList"/>
    <dgm:cxn modelId="{4EE7483E-602D-4F99-AAFC-9BAD73A8703A}" type="presParOf" srcId="{BD12E535-BD1C-4851-9E69-CFC7E2159A96}" destId="{F9244BB2-0574-473F-8AC4-E3E5849B534D}" srcOrd="3" destOrd="0" presId="urn:microsoft.com/office/officeart/2018/2/layout/IconVerticalSolidList"/>
    <dgm:cxn modelId="{53D63981-DAE6-4CC9-BC31-6369467C1582}" type="presParOf" srcId="{1FDC00FB-6624-48D0-BA4A-4C01F971B3CC}" destId="{AF9782A3-6E8C-4C77-B0CA-234A48994F7C}" srcOrd="1" destOrd="0" presId="urn:microsoft.com/office/officeart/2018/2/layout/IconVerticalSolidList"/>
    <dgm:cxn modelId="{0546F363-E424-4A5B-A787-F9646844E146}" type="presParOf" srcId="{1FDC00FB-6624-48D0-BA4A-4C01F971B3CC}" destId="{3AE2A82C-80CF-419A-823D-375811A6739E}" srcOrd="2" destOrd="0" presId="urn:microsoft.com/office/officeart/2018/2/layout/IconVerticalSolidList"/>
    <dgm:cxn modelId="{BB4EA68F-74EB-4D1E-BC7E-9F46C5C0DC56}" type="presParOf" srcId="{3AE2A82C-80CF-419A-823D-375811A6739E}" destId="{32A75729-E27C-4EB4-9522-447572BF9A5A}" srcOrd="0" destOrd="0" presId="urn:microsoft.com/office/officeart/2018/2/layout/IconVerticalSolidList"/>
    <dgm:cxn modelId="{FC1CE6E5-6459-49E4-A361-DA80685C8071}" type="presParOf" srcId="{3AE2A82C-80CF-419A-823D-375811A6739E}" destId="{CC32A55E-26C4-491C-9750-13B5F1B7E3EF}" srcOrd="1" destOrd="0" presId="urn:microsoft.com/office/officeart/2018/2/layout/IconVerticalSolidList"/>
    <dgm:cxn modelId="{601554E2-9067-4023-8D5E-709698F8B1C5}" type="presParOf" srcId="{3AE2A82C-80CF-419A-823D-375811A6739E}" destId="{97D4FAAF-3AE7-4903-BDA2-F44B56A28F24}" srcOrd="2" destOrd="0" presId="urn:microsoft.com/office/officeart/2018/2/layout/IconVerticalSolidList"/>
    <dgm:cxn modelId="{BC2987F4-8746-4194-B6C1-67CC70EF9E40}" type="presParOf" srcId="{3AE2A82C-80CF-419A-823D-375811A6739E}" destId="{A6F2DE72-6B03-43F4-BC91-6F38AE866B8F}" srcOrd="3" destOrd="0" presId="urn:microsoft.com/office/officeart/2018/2/layout/IconVerticalSolidList"/>
    <dgm:cxn modelId="{75AAB878-EB78-4A2C-94DF-8B6E4ACB01CD}" type="presParOf" srcId="{1FDC00FB-6624-48D0-BA4A-4C01F971B3CC}" destId="{D87095D4-3D32-4539-9158-5DB9E9EF12AF}" srcOrd="3" destOrd="0" presId="urn:microsoft.com/office/officeart/2018/2/layout/IconVerticalSolidList"/>
    <dgm:cxn modelId="{387643AA-90A5-4B31-97C9-7406044768A4}" type="presParOf" srcId="{1FDC00FB-6624-48D0-BA4A-4C01F971B3CC}" destId="{239DAC8F-D6EB-4844-9BF3-E49F3FC3C308}" srcOrd="4" destOrd="0" presId="urn:microsoft.com/office/officeart/2018/2/layout/IconVerticalSolidList"/>
    <dgm:cxn modelId="{67672201-745B-4988-9CF5-32897B4046C0}" type="presParOf" srcId="{239DAC8F-D6EB-4844-9BF3-E49F3FC3C308}" destId="{D703A9D6-9238-45ED-981B-DEBBF7BA0E48}" srcOrd="0" destOrd="0" presId="urn:microsoft.com/office/officeart/2018/2/layout/IconVerticalSolidList"/>
    <dgm:cxn modelId="{E708B482-88C8-4543-BDED-53ED6B1E7A03}" type="presParOf" srcId="{239DAC8F-D6EB-4844-9BF3-E49F3FC3C308}" destId="{E099480C-2C3F-471A-822D-DC5546F2D309}" srcOrd="1" destOrd="0" presId="urn:microsoft.com/office/officeart/2018/2/layout/IconVerticalSolidList"/>
    <dgm:cxn modelId="{CF5295C5-CA45-449C-A3C2-E2AF538EF9B9}" type="presParOf" srcId="{239DAC8F-D6EB-4844-9BF3-E49F3FC3C308}" destId="{289C072A-155D-493C-BAA3-0590DAB4EDA7}" srcOrd="2" destOrd="0" presId="urn:microsoft.com/office/officeart/2018/2/layout/IconVerticalSolidList"/>
    <dgm:cxn modelId="{23936B8A-3C54-497D-B71D-9754C0CA7385}" type="presParOf" srcId="{239DAC8F-D6EB-4844-9BF3-E49F3FC3C308}" destId="{1CA00785-BE0C-4B76-8065-4DE5E6612F17}" srcOrd="3" destOrd="0" presId="urn:microsoft.com/office/officeart/2018/2/layout/IconVerticalSolidList"/>
    <dgm:cxn modelId="{797FF342-5627-4453-91D3-29B34615D6C9}" type="presParOf" srcId="{1FDC00FB-6624-48D0-BA4A-4C01F971B3CC}" destId="{8EF13907-A069-43B3-A25E-63BDAD5CE44D}" srcOrd="5" destOrd="0" presId="urn:microsoft.com/office/officeart/2018/2/layout/IconVerticalSolidList"/>
    <dgm:cxn modelId="{85B6870B-6455-47FA-8012-DAA8E0198F4F}" type="presParOf" srcId="{1FDC00FB-6624-48D0-BA4A-4C01F971B3CC}" destId="{0279692D-A08E-4142-8937-186F5622EBB1}" srcOrd="6" destOrd="0" presId="urn:microsoft.com/office/officeart/2018/2/layout/IconVerticalSolidList"/>
    <dgm:cxn modelId="{607CD56A-A664-42AD-94ED-4BFE45FB7BA9}" type="presParOf" srcId="{0279692D-A08E-4142-8937-186F5622EBB1}" destId="{E7FB1CA1-D1F0-4FAE-94D6-433E5B6C706B}" srcOrd="0" destOrd="0" presId="urn:microsoft.com/office/officeart/2018/2/layout/IconVerticalSolidList"/>
    <dgm:cxn modelId="{CD6DED2C-AE60-43DE-8FDA-AC12B609A11E}" type="presParOf" srcId="{0279692D-A08E-4142-8937-186F5622EBB1}" destId="{D674D13F-D436-4B35-9044-1512250AF5E6}" srcOrd="1" destOrd="0" presId="urn:microsoft.com/office/officeart/2018/2/layout/IconVerticalSolidList"/>
    <dgm:cxn modelId="{64ECDF92-A01E-4C64-93BB-1802F5720DB7}" type="presParOf" srcId="{0279692D-A08E-4142-8937-186F5622EBB1}" destId="{D5869604-0FC2-40C6-B470-3B6D5C851B28}" srcOrd="2" destOrd="0" presId="urn:microsoft.com/office/officeart/2018/2/layout/IconVerticalSolidList"/>
    <dgm:cxn modelId="{1FB8E261-5087-43CD-AECB-B6B8F3D54024}" type="presParOf" srcId="{0279692D-A08E-4142-8937-186F5622EBB1}" destId="{15913DA7-95F4-405B-BAC7-CD44F0A59040}" srcOrd="3" destOrd="0" presId="urn:microsoft.com/office/officeart/2018/2/layout/IconVerticalSolidList"/>
    <dgm:cxn modelId="{9779108A-5ED3-433F-9777-25F76D33B3F2}" type="presParOf" srcId="{0279692D-A08E-4142-8937-186F5622EBB1}" destId="{A56A9FD4-CC46-4D43-A323-BB0466676BBA}"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801D80-E0A1-45CF-B113-CB50CE9956A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DF58E4-C8A1-443B-9096-362610AEA817}">
      <dgm:prSet/>
      <dgm:spPr/>
      <dgm:t>
        <a:bodyPr/>
        <a:lstStyle/>
        <a:p>
          <a:r>
            <a:rPr lang="en-US" dirty="0"/>
            <a:t>Risks factors for hepatocellular carcinoma (HCC):</a:t>
          </a:r>
        </a:p>
      </dgm:t>
    </dgm:pt>
    <dgm:pt modelId="{82C7552F-F38C-462B-995E-16A680EE48EB}" type="parTrans" cxnId="{DCC88BDC-1112-457F-B6FD-491549FB2BED}">
      <dgm:prSet/>
      <dgm:spPr/>
      <dgm:t>
        <a:bodyPr/>
        <a:lstStyle/>
        <a:p>
          <a:endParaRPr lang="en-US"/>
        </a:p>
      </dgm:t>
    </dgm:pt>
    <dgm:pt modelId="{26C418A6-C40B-4657-832D-34FBA423B5A9}" type="sibTrans" cxnId="{DCC88BDC-1112-457F-B6FD-491549FB2BED}">
      <dgm:prSet/>
      <dgm:spPr/>
      <dgm:t>
        <a:bodyPr/>
        <a:lstStyle/>
        <a:p>
          <a:endParaRPr lang="en-US"/>
        </a:p>
      </dgm:t>
    </dgm:pt>
    <dgm:pt modelId="{DE78E7B4-6F7F-44F3-9634-90C24EE3A7FF}">
      <dgm:prSet/>
      <dgm:spPr>
        <a:solidFill>
          <a:schemeClr val="accent2">
            <a:lumMod val="60000"/>
            <a:lumOff val="40000"/>
            <a:alpha val="90000"/>
          </a:schemeClr>
        </a:solidFill>
      </dgm:spPr>
      <dgm:t>
        <a:bodyPr/>
        <a:lstStyle/>
        <a:p>
          <a:r>
            <a:rPr lang="en-US" dirty="0"/>
            <a:t>Chronic infection with Hepatitis B or C.</a:t>
          </a:r>
        </a:p>
      </dgm:t>
    </dgm:pt>
    <dgm:pt modelId="{40D9E4E5-E281-4A7C-9736-7752B3EE379C}" type="parTrans" cxnId="{4275DC20-14AF-41B5-AD2C-8D02160327CC}">
      <dgm:prSet/>
      <dgm:spPr/>
      <dgm:t>
        <a:bodyPr/>
        <a:lstStyle/>
        <a:p>
          <a:endParaRPr lang="en-US"/>
        </a:p>
      </dgm:t>
    </dgm:pt>
    <dgm:pt modelId="{3C11CCF3-444B-45D0-AE6C-0EFFC4FEC1F4}" type="sibTrans" cxnId="{4275DC20-14AF-41B5-AD2C-8D02160327CC}">
      <dgm:prSet/>
      <dgm:spPr/>
      <dgm:t>
        <a:bodyPr/>
        <a:lstStyle/>
        <a:p>
          <a:endParaRPr lang="en-US"/>
        </a:p>
      </dgm:t>
    </dgm:pt>
    <dgm:pt modelId="{E83EFFCA-F1BD-49D6-A0CF-3A9541FAE0A0}">
      <dgm:prSet/>
      <dgm:spPr>
        <a:solidFill>
          <a:schemeClr val="accent2">
            <a:lumMod val="60000"/>
            <a:lumOff val="40000"/>
            <a:alpha val="90000"/>
          </a:schemeClr>
        </a:solidFill>
      </dgm:spPr>
      <dgm:t>
        <a:bodyPr/>
        <a:lstStyle/>
        <a:p>
          <a:r>
            <a:rPr lang="en-US" dirty="0"/>
            <a:t>Heavy alcohol consumption.</a:t>
          </a:r>
        </a:p>
      </dgm:t>
    </dgm:pt>
    <dgm:pt modelId="{42F6F03C-9B99-4AA2-B957-BDC48BE54131}" type="parTrans" cxnId="{B4DB347B-BC35-4169-AE82-E1FDF4B66EA6}">
      <dgm:prSet/>
      <dgm:spPr/>
      <dgm:t>
        <a:bodyPr/>
        <a:lstStyle/>
        <a:p>
          <a:endParaRPr lang="en-US"/>
        </a:p>
      </dgm:t>
    </dgm:pt>
    <dgm:pt modelId="{F12250A4-71DF-4BF4-ABBC-458EDDA2AF5B}" type="sibTrans" cxnId="{B4DB347B-BC35-4169-AE82-E1FDF4B66EA6}">
      <dgm:prSet/>
      <dgm:spPr/>
      <dgm:t>
        <a:bodyPr/>
        <a:lstStyle/>
        <a:p>
          <a:endParaRPr lang="en-US"/>
        </a:p>
      </dgm:t>
    </dgm:pt>
    <dgm:pt modelId="{8BFB9A4A-5B03-4953-9968-4748C0DC0950}">
      <dgm:prSet/>
      <dgm:spPr>
        <a:solidFill>
          <a:schemeClr val="accent2">
            <a:lumMod val="60000"/>
            <a:lumOff val="40000"/>
            <a:alpha val="90000"/>
          </a:schemeClr>
        </a:solidFill>
      </dgm:spPr>
      <dgm:t>
        <a:bodyPr/>
        <a:lstStyle/>
        <a:p>
          <a:r>
            <a:rPr lang="en-US" dirty="0"/>
            <a:t>Excess body weight.</a:t>
          </a:r>
        </a:p>
      </dgm:t>
    </dgm:pt>
    <dgm:pt modelId="{5EFAD5CD-BBF6-4894-9DAE-55207E337CDE}" type="parTrans" cxnId="{62A423D3-56E5-4E39-B337-D7644B253051}">
      <dgm:prSet/>
      <dgm:spPr/>
      <dgm:t>
        <a:bodyPr/>
        <a:lstStyle/>
        <a:p>
          <a:endParaRPr lang="en-US"/>
        </a:p>
      </dgm:t>
    </dgm:pt>
    <dgm:pt modelId="{3EEBF2AA-C47D-4C19-BAE2-C2CDECD6F242}" type="sibTrans" cxnId="{62A423D3-56E5-4E39-B337-D7644B253051}">
      <dgm:prSet/>
      <dgm:spPr/>
      <dgm:t>
        <a:bodyPr/>
        <a:lstStyle/>
        <a:p>
          <a:endParaRPr lang="en-US"/>
        </a:p>
      </dgm:t>
    </dgm:pt>
    <dgm:pt modelId="{EB375041-4A91-469C-8C12-11C7CEF0ABD3}">
      <dgm:prSet/>
      <dgm:spPr>
        <a:solidFill>
          <a:schemeClr val="accent2">
            <a:lumMod val="60000"/>
            <a:lumOff val="40000"/>
            <a:alpha val="90000"/>
          </a:schemeClr>
        </a:solidFill>
      </dgm:spPr>
      <dgm:t>
        <a:bodyPr/>
        <a:lstStyle/>
        <a:p>
          <a:r>
            <a:rPr lang="en-US" dirty="0"/>
            <a:t>Type 2 diabetes.</a:t>
          </a:r>
        </a:p>
      </dgm:t>
    </dgm:pt>
    <dgm:pt modelId="{B6A9F863-1383-4C27-B43E-45D436420A21}" type="parTrans" cxnId="{04B0C0B7-896F-4797-AFD7-2374119226EC}">
      <dgm:prSet/>
      <dgm:spPr/>
      <dgm:t>
        <a:bodyPr/>
        <a:lstStyle/>
        <a:p>
          <a:endParaRPr lang="en-US"/>
        </a:p>
      </dgm:t>
    </dgm:pt>
    <dgm:pt modelId="{04C09985-BF9D-445E-A641-46E09F144DF4}" type="sibTrans" cxnId="{04B0C0B7-896F-4797-AFD7-2374119226EC}">
      <dgm:prSet/>
      <dgm:spPr/>
      <dgm:t>
        <a:bodyPr/>
        <a:lstStyle/>
        <a:p>
          <a:endParaRPr lang="en-US"/>
        </a:p>
      </dgm:t>
    </dgm:pt>
    <dgm:pt modelId="{26FC34F6-6B79-4E7C-8948-279BE13BDE69}">
      <dgm:prSet/>
      <dgm:spPr>
        <a:solidFill>
          <a:schemeClr val="accent2">
            <a:lumMod val="60000"/>
            <a:lumOff val="40000"/>
            <a:alpha val="90000"/>
          </a:schemeClr>
        </a:solidFill>
      </dgm:spPr>
      <dgm:t>
        <a:bodyPr/>
        <a:lstStyle/>
        <a:p>
          <a:r>
            <a:rPr lang="en-US" dirty="0"/>
            <a:t>Smoking.</a:t>
          </a:r>
        </a:p>
      </dgm:t>
    </dgm:pt>
    <dgm:pt modelId="{C39A398D-5FBC-460B-A01C-6B5FF2A2CA08}" type="parTrans" cxnId="{8441E7BF-E0D7-4E06-9D0B-3BA87BCB5501}">
      <dgm:prSet/>
      <dgm:spPr/>
      <dgm:t>
        <a:bodyPr/>
        <a:lstStyle/>
        <a:p>
          <a:endParaRPr lang="en-US"/>
        </a:p>
      </dgm:t>
    </dgm:pt>
    <dgm:pt modelId="{D8F27499-A2BF-4D35-8AF6-444B2EE96C13}" type="sibTrans" cxnId="{8441E7BF-E0D7-4E06-9D0B-3BA87BCB5501}">
      <dgm:prSet/>
      <dgm:spPr/>
      <dgm:t>
        <a:bodyPr/>
        <a:lstStyle/>
        <a:p>
          <a:endParaRPr lang="en-US"/>
        </a:p>
      </dgm:t>
    </dgm:pt>
    <dgm:pt modelId="{E95AABE1-7F45-4237-980F-CDD9EB307492}">
      <dgm:prSet/>
      <dgm:spPr/>
      <dgm:t>
        <a:bodyPr/>
        <a:lstStyle/>
        <a:p>
          <a:r>
            <a:rPr lang="en-US" dirty="0"/>
            <a:t>Treatments for HCC include:</a:t>
          </a:r>
        </a:p>
      </dgm:t>
    </dgm:pt>
    <dgm:pt modelId="{47E024C9-0CED-4D82-922E-1F093588EDA7}" type="parTrans" cxnId="{18429012-EB92-4996-9282-56BCBCA6BACD}">
      <dgm:prSet/>
      <dgm:spPr/>
      <dgm:t>
        <a:bodyPr/>
        <a:lstStyle/>
        <a:p>
          <a:endParaRPr lang="en-US"/>
        </a:p>
      </dgm:t>
    </dgm:pt>
    <dgm:pt modelId="{B0AA622F-C0B0-43F1-BCB2-52839591302D}" type="sibTrans" cxnId="{18429012-EB92-4996-9282-56BCBCA6BACD}">
      <dgm:prSet/>
      <dgm:spPr/>
      <dgm:t>
        <a:bodyPr/>
        <a:lstStyle/>
        <a:p>
          <a:endParaRPr lang="en-US"/>
        </a:p>
      </dgm:t>
    </dgm:pt>
    <dgm:pt modelId="{2E10D740-0717-4317-9512-A3C525C297FA}">
      <dgm:prSet/>
      <dgm:spPr>
        <a:solidFill>
          <a:schemeClr val="accent2">
            <a:lumMod val="60000"/>
            <a:lumOff val="40000"/>
            <a:alpha val="90000"/>
          </a:schemeClr>
        </a:solidFill>
      </dgm:spPr>
      <dgm:t>
        <a:bodyPr/>
        <a:lstStyle/>
        <a:p>
          <a:r>
            <a:rPr lang="en-US" dirty="0"/>
            <a:t>Surgery.</a:t>
          </a:r>
        </a:p>
      </dgm:t>
    </dgm:pt>
    <dgm:pt modelId="{62454BD8-A194-45C0-A073-07BCA267C3EF}" type="parTrans" cxnId="{18F81FC1-AE39-409A-9B3D-92BB08CD5058}">
      <dgm:prSet/>
      <dgm:spPr/>
      <dgm:t>
        <a:bodyPr/>
        <a:lstStyle/>
        <a:p>
          <a:endParaRPr lang="en-US"/>
        </a:p>
      </dgm:t>
    </dgm:pt>
    <dgm:pt modelId="{4E9EE403-45C6-4094-969D-733B2D449927}" type="sibTrans" cxnId="{18F81FC1-AE39-409A-9B3D-92BB08CD5058}">
      <dgm:prSet/>
      <dgm:spPr/>
      <dgm:t>
        <a:bodyPr/>
        <a:lstStyle/>
        <a:p>
          <a:endParaRPr lang="en-US"/>
        </a:p>
      </dgm:t>
    </dgm:pt>
    <dgm:pt modelId="{B769121B-06E3-4E35-A575-7C5A910D6271}">
      <dgm:prSet/>
      <dgm:spPr>
        <a:solidFill>
          <a:schemeClr val="accent2">
            <a:lumMod val="60000"/>
            <a:lumOff val="40000"/>
            <a:alpha val="90000"/>
          </a:schemeClr>
        </a:solidFill>
      </dgm:spPr>
      <dgm:t>
        <a:bodyPr/>
        <a:lstStyle/>
        <a:p>
          <a:r>
            <a:rPr lang="en-US" dirty="0"/>
            <a:t>Chemotherapy.</a:t>
          </a:r>
        </a:p>
      </dgm:t>
    </dgm:pt>
    <dgm:pt modelId="{7D6E49B5-8720-497D-935D-C4E9DB58971C}" type="parTrans" cxnId="{86C90455-CA61-453E-8461-75FC0D17462C}">
      <dgm:prSet/>
      <dgm:spPr/>
      <dgm:t>
        <a:bodyPr/>
        <a:lstStyle/>
        <a:p>
          <a:endParaRPr lang="en-US"/>
        </a:p>
      </dgm:t>
    </dgm:pt>
    <dgm:pt modelId="{04AC8B4A-4FA0-4B3D-B524-40B9D057AAA4}" type="sibTrans" cxnId="{86C90455-CA61-453E-8461-75FC0D17462C}">
      <dgm:prSet/>
      <dgm:spPr/>
      <dgm:t>
        <a:bodyPr/>
        <a:lstStyle/>
        <a:p>
          <a:endParaRPr lang="en-US"/>
        </a:p>
      </dgm:t>
    </dgm:pt>
    <dgm:pt modelId="{C566A864-4AAC-433C-AF1D-5F8039CF3544}">
      <dgm:prSet/>
      <dgm:spPr>
        <a:solidFill>
          <a:schemeClr val="accent2">
            <a:lumMod val="60000"/>
            <a:lumOff val="40000"/>
            <a:alpha val="90000"/>
          </a:schemeClr>
        </a:solidFill>
      </dgm:spPr>
      <dgm:t>
        <a:bodyPr/>
        <a:lstStyle/>
        <a:p>
          <a:r>
            <a:rPr lang="en-US" b="1" dirty="0"/>
            <a:t>Radiation therapy.</a:t>
          </a:r>
          <a:endParaRPr lang="en-US" dirty="0"/>
        </a:p>
      </dgm:t>
    </dgm:pt>
    <dgm:pt modelId="{8A4EE688-EEBE-47E4-9A1B-DC9CC06638DB}" type="parTrans" cxnId="{CE73951E-AA18-4046-B92B-FDE2917F473A}">
      <dgm:prSet/>
      <dgm:spPr/>
      <dgm:t>
        <a:bodyPr/>
        <a:lstStyle/>
        <a:p>
          <a:endParaRPr lang="en-US"/>
        </a:p>
      </dgm:t>
    </dgm:pt>
    <dgm:pt modelId="{ED0D4CC6-5D67-4DBC-8235-949CB9C85FC1}" type="sibTrans" cxnId="{CE73951E-AA18-4046-B92B-FDE2917F473A}">
      <dgm:prSet/>
      <dgm:spPr/>
      <dgm:t>
        <a:bodyPr/>
        <a:lstStyle/>
        <a:p>
          <a:endParaRPr lang="en-US"/>
        </a:p>
      </dgm:t>
    </dgm:pt>
    <dgm:pt modelId="{8F1BD63F-1C76-410F-A095-2A61C201F11B}">
      <dgm:prSet/>
      <dgm:spPr>
        <a:solidFill>
          <a:schemeClr val="accent2">
            <a:lumMod val="60000"/>
            <a:lumOff val="40000"/>
            <a:alpha val="90000"/>
          </a:schemeClr>
        </a:solidFill>
      </dgm:spPr>
      <dgm:t>
        <a:bodyPr/>
        <a:lstStyle/>
        <a:p>
          <a:r>
            <a:rPr lang="en-US" dirty="0"/>
            <a:t>Targeted therapy.</a:t>
          </a:r>
        </a:p>
      </dgm:t>
    </dgm:pt>
    <dgm:pt modelId="{166C9F8D-0E2A-4BC7-AB73-619D7CD4ED6E}" type="parTrans" cxnId="{BE0718EA-21AF-4F4C-B26B-EFD6EE22FDD1}">
      <dgm:prSet/>
      <dgm:spPr/>
      <dgm:t>
        <a:bodyPr/>
        <a:lstStyle/>
        <a:p>
          <a:endParaRPr lang="en-US"/>
        </a:p>
      </dgm:t>
    </dgm:pt>
    <dgm:pt modelId="{8202C86D-FF56-4833-A4E6-C58DCCF47F38}" type="sibTrans" cxnId="{BE0718EA-21AF-4F4C-B26B-EFD6EE22FDD1}">
      <dgm:prSet/>
      <dgm:spPr/>
      <dgm:t>
        <a:bodyPr/>
        <a:lstStyle/>
        <a:p>
          <a:endParaRPr lang="en-US"/>
        </a:p>
      </dgm:t>
    </dgm:pt>
    <dgm:pt modelId="{D651AB3F-3284-49B3-9E0F-15166C29A5B4}">
      <dgm:prSet/>
      <dgm:spPr>
        <a:solidFill>
          <a:schemeClr val="accent2">
            <a:lumMod val="60000"/>
            <a:lumOff val="40000"/>
            <a:alpha val="90000"/>
          </a:schemeClr>
        </a:solidFill>
      </dgm:spPr>
      <dgm:t>
        <a:bodyPr/>
        <a:lstStyle/>
        <a:p>
          <a:r>
            <a:rPr lang="en-US" dirty="0"/>
            <a:t>Immunotherapy.</a:t>
          </a:r>
        </a:p>
      </dgm:t>
    </dgm:pt>
    <dgm:pt modelId="{DB8C208E-14F5-4D66-AB40-30CBD5E12F5B}" type="parTrans" cxnId="{6963F43B-CDCD-4A85-AE6E-14C56FD02710}">
      <dgm:prSet/>
      <dgm:spPr/>
      <dgm:t>
        <a:bodyPr/>
        <a:lstStyle/>
        <a:p>
          <a:endParaRPr lang="en-US"/>
        </a:p>
      </dgm:t>
    </dgm:pt>
    <dgm:pt modelId="{F7EFEB50-D9BB-4B37-9319-5582DAE87A96}" type="sibTrans" cxnId="{6963F43B-CDCD-4A85-AE6E-14C56FD02710}">
      <dgm:prSet/>
      <dgm:spPr/>
      <dgm:t>
        <a:bodyPr/>
        <a:lstStyle/>
        <a:p>
          <a:endParaRPr lang="en-US"/>
        </a:p>
      </dgm:t>
    </dgm:pt>
    <dgm:pt modelId="{8109D90B-3A91-488C-81DA-3C42C0A6883C}" type="pres">
      <dgm:prSet presAssocID="{44801D80-E0A1-45CF-B113-CB50CE9956A6}" presName="Name0" presStyleCnt="0">
        <dgm:presLayoutVars>
          <dgm:dir/>
          <dgm:animLvl val="lvl"/>
          <dgm:resizeHandles val="exact"/>
        </dgm:presLayoutVars>
      </dgm:prSet>
      <dgm:spPr/>
    </dgm:pt>
    <dgm:pt modelId="{525A4E6A-695F-46D0-B9F8-416612BC6D04}" type="pres">
      <dgm:prSet presAssocID="{5ADF58E4-C8A1-443B-9096-362610AEA817}" presName="linNode" presStyleCnt="0"/>
      <dgm:spPr/>
    </dgm:pt>
    <dgm:pt modelId="{E1124B48-3012-4881-A584-C7334776C0F9}" type="pres">
      <dgm:prSet presAssocID="{5ADF58E4-C8A1-443B-9096-362610AEA817}" presName="parentText" presStyleLbl="node1" presStyleIdx="0" presStyleCnt="2">
        <dgm:presLayoutVars>
          <dgm:chMax val="1"/>
          <dgm:bulletEnabled val="1"/>
        </dgm:presLayoutVars>
      </dgm:prSet>
      <dgm:spPr/>
    </dgm:pt>
    <dgm:pt modelId="{86B83DAC-3F17-4F3A-ACE2-78802EE7AD63}" type="pres">
      <dgm:prSet presAssocID="{5ADF58E4-C8A1-443B-9096-362610AEA817}" presName="descendantText" presStyleLbl="alignAccFollowNode1" presStyleIdx="0" presStyleCnt="2">
        <dgm:presLayoutVars>
          <dgm:bulletEnabled val="1"/>
        </dgm:presLayoutVars>
      </dgm:prSet>
      <dgm:spPr/>
    </dgm:pt>
    <dgm:pt modelId="{2E0EAAF9-C675-4920-BCDB-114C1C3030F8}" type="pres">
      <dgm:prSet presAssocID="{26C418A6-C40B-4657-832D-34FBA423B5A9}" presName="sp" presStyleCnt="0"/>
      <dgm:spPr/>
    </dgm:pt>
    <dgm:pt modelId="{949BDF2E-5BAF-4FD4-A1CE-A24705265786}" type="pres">
      <dgm:prSet presAssocID="{E95AABE1-7F45-4237-980F-CDD9EB307492}" presName="linNode" presStyleCnt="0"/>
      <dgm:spPr/>
    </dgm:pt>
    <dgm:pt modelId="{C155FD43-A771-4A9D-8CBE-4E777A776F88}" type="pres">
      <dgm:prSet presAssocID="{E95AABE1-7F45-4237-980F-CDD9EB307492}" presName="parentText" presStyleLbl="node1" presStyleIdx="1" presStyleCnt="2">
        <dgm:presLayoutVars>
          <dgm:chMax val="1"/>
          <dgm:bulletEnabled val="1"/>
        </dgm:presLayoutVars>
      </dgm:prSet>
      <dgm:spPr/>
    </dgm:pt>
    <dgm:pt modelId="{727C06F3-6FEA-41B0-8491-C530416A3513}" type="pres">
      <dgm:prSet presAssocID="{E95AABE1-7F45-4237-980F-CDD9EB307492}" presName="descendantText" presStyleLbl="alignAccFollowNode1" presStyleIdx="1" presStyleCnt="2">
        <dgm:presLayoutVars>
          <dgm:bulletEnabled val="1"/>
        </dgm:presLayoutVars>
      </dgm:prSet>
      <dgm:spPr/>
    </dgm:pt>
  </dgm:ptLst>
  <dgm:cxnLst>
    <dgm:cxn modelId="{18429012-EB92-4996-9282-56BCBCA6BACD}" srcId="{44801D80-E0A1-45CF-B113-CB50CE9956A6}" destId="{E95AABE1-7F45-4237-980F-CDD9EB307492}" srcOrd="1" destOrd="0" parTransId="{47E024C9-0CED-4D82-922E-1F093588EDA7}" sibTransId="{B0AA622F-C0B0-43F1-BCB2-52839591302D}"/>
    <dgm:cxn modelId="{CE73951E-AA18-4046-B92B-FDE2917F473A}" srcId="{E95AABE1-7F45-4237-980F-CDD9EB307492}" destId="{C566A864-4AAC-433C-AF1D-5F8039CF3544}" srcOrd="2" destOrd="0" parTransId="{8A4EE688-EEBE-47E4-9A1B-DC9CC06638DB}" sibTransId="{ED0D4CC6-5D67-4DBC-8235-949CB9C85FC1}"/>
    <dgm:cxn modelId="{4275DC20-14AF-41B5-AD2C-8D02160327CC}" srcId="{5ADF58E4-C8A1-443B-9096-362610AEA817}" destId="{DE78E7B4-6F7F-44F3-9634-90C24EE3A7FF}" srcOrd="0" destOrd="0" parTransId="{40D9E4E5-E281-4A7C-9736-7752B3EE379C}" sibTransId="{3C11CCF3-444B-45D0-AE6C-0EFFC4FEC1F4}"/>
    <dgm:cxn modelId="{E2868236-5ACC-4426-8FC4-8198D14B9AEB}" type="presOf" srcId="{44801D80-E0A1-45CF-B113-CB50CE9956A6}" destId="{8109D90B-3A91-488C-81DA-3C42C0A6883C}" srcOrd="0" destOrd="0" presId="urn:microsoft.com/office/officeart/2005/8/layout/vList5"/>
    <dgm:cxn modelId="{24AFF037-E404-4C82-8A0B-9ADC272C7476}" type="presOf" srcId="{2E10D740-0717-4317-9512-A3C525C297FA}" destId="{727C06F3-6FEA-41B0-8491-C530416A3513}" srcOrd="0" destOrd="0" presId="urn:microsoft.com/office/officeart/2005/8/layout/vList5"/>
    <dgm:cxn modelId="{6963F43B-CDCD-4A85-AE6E-14C56FD02710}" srcId="{E95AABE1-7F45-4237-980F-CDD9EB307492}" destId="{D651AB3F-3284-49B3-9E0F-15166C29A5B4}" srcOrd="4" destOrd="0" parTransId="{DB8C208E-14F5-4D66-AB40-30CBD5E12F5B}" sibTransId="{F7EFEB50-D9BB-4B37-9319-5582DAE87A96}"/>
    <dgm:cxn modelId="{300E8A3F-AED9-46DA-A4C2-03E3325F6657}" type="presOf" srcId="{DE78E7B4-6F7F-44F3-9634-90C24EE3A7FF}" destId="{86B83DAC-3F17-4F3A-ACE2-78802EE7AD63}" srcOrd="0" destOrd="0" presId="urn:microsoft.com/office/officeart/2005/8/layout/vList5"/>
    <dgm:cxn modelId="{47D4C641-21BE-4AF4-8492-0277403F933A}" type="presOf" srcId="{C566A864-4AAC-433C-AF1D-5F8039CF3544}" destId="{727C06F3-6FEA-41B0-8491-C530416A3513}" srcOrd="0" destOrd="2" presId="urn:microsoft.com/office/officeart/2005/8/layout/vList5"/>
    <dgm:cxn modelId="{4A294D6A-AFB3-452E-BDDE-4526F1BA6674}" type="presOf" srcId="{D651AB3F-3284-49B3-9E0F-15166C29A5B4}" destId="{727C06F3-6FEA-41B0-8491-C530416A3513}" srcOrd="0" destOrd="4" presId="urn:microsoft.com/office/officeart/2005/8/layout/vList5"/>
    <dgm:cxn modelId="{C4C0824A-2106-4C27-BF43-00D03C6C1EE5}" type="presOf" srcId="{8BFB9A4A-5B03-4953-9968-4748C0DC0950}" destId="{86B83DAC-3F17-4F3A-ACE2-78802EE7AD63}" srcOrd="0" destOrd="2" presId="urn:microsoft.com/office/officeart/2005/8/layout/vList5"/>
    <dgm:cxn modelId="{E5AB4852-AB2D-4F74-A3D3-B3FA34A712E6}" type="presOf" srcId="{E95AABE1-7F45-4237-980F-CDD9EB307492}" destId="{C155FD43-A771-4A9D-8CBE-4E777A776F88}" srcOrd="0" destOrd="0" presId="urn:microsoft.com/office/officeart/2005/8/layout/vList5"/>
    <dgm:cxn modelId="{86C90455-CA61-453E-8461-75FC0D17462C}" srcId="{E95AABE1-7F45-4237-980F-CDD9EB307492}" destId="{B769121B-06E3-4E35-A575-7C5A910D6271}" srcOrd="1" destOrd="0" parTransId="{7D6E49B5-8720-497D-935D-C4E9DB58971C}" sibTransId="{04AC8B4A-4FA0-4B3D-B524-40B9D057AAA4}"/>
    <dgm:cxn modelId="{B4DB347B-BC35-4169-AE82-E1FDF4B66EA6}" srcId="{5ADF58E4-C8A1-443B-9096-362610AEA817}" destId="{E83EFFCA-F1BD-49D6-A0CF-3A9541FAE0A0}" srcOrd="1" destOrd="0" parTransId="{42F6F03C-9B99-4AA2-B957-BDC48BE54131}" sibTransId="{F12250A4-71DF-4BF4-ABBC-458EDDA2AF5B}"/>
    <dgm:cxn modelId="{91FBE2A7-14A1-468C-8841-8461D777ECA0}" type="presOf" srcId="{B769121B-06E3-4E35-A575-7C5A910D6271}" destId="{727C06F3-6FEA-41B0-8491-C530416A3513}" srcOrd="0" destOrd="1" presId="urn:microsoft.com/office/officeart/2005/8/layout/vList5"/>
    <dgm:cxn modelId="{04B0C0B7-896F-4797-AFD7-2374119226EC}" srcId="{5ADF58E4-C8A1-443B-9096-362610AEA817}" destId="{EB375041-4A91-469C-8C12-11C7CEF0ABD3}" srcOrd="3" destOrd="0" parTransId="{B6A9F863-1383-4C27-B43E-45D436420A21}" sibTransId="{04C09985-BF9D-445E-A641-46E09F144DF4}"/>
    <dgm:cxn modelId="{8441E7BF-E0D7-4E06-9D0B-3BA87BCB5501}" srcId="{5ADF58E4-C8A1-443B-9096-362610AEA817}" destId="{26FC34F6-6B79-4E7C-8948-279BE13BDE69}" srcOrd="4" destOrd="0" parTransId="{C39A398D-5FBC-460B-A01C-6B5FF2A2CA08}" sibTransId="{D8F27499-A2BF-4D35-8AF6-444B2EE96C13}"/>
    <dgm:cxn modelId="{3FDEF1BF-8A58-40A4-93E1-D8938910033A}" type="presOf" srcId="{5ADF58E4-C8A1-443B-9096-362610AEA817}" destId="{E1124B48-3012-4881-A584-C7334776C0F9}" srcOrd="0" destOrd="0" presId="urn:microsoft.com/office/officeart/2005/8/layout/vList5"/>
    <dgm:cxn modelId="{18F81FC1-AE39-409A-9B3D-92BB08CD5058}" srcId="{E95AABE1-7F45-4237-980F-CDD9EB307492}" destId="{2E10D740-0717-4317-9512-A3C525C297FA}" srcOrd="0" destOrd="0" parTransId="{62454BD8-A194-45C0-A073-07BCA267C3EF}" sibTransId="{4E9EE403-45C6-4094-969D-733B2D449927}"/>
    <dgm:cxn modelId="{7CF285C4-2A7C-4841-B70C-E04AFB6FF9B1}" type="presOf" srcId="{8F1BD63F-1C76-410F-A095-2A61C201F11B}" destId="{727C06F3-6FEA-41B0-8491-C530416A3513}" srcOrd="0" destOrd="3" presId="urn:microsoft.com/office/officeart/2005/8/layout/vList5"/>
    <dgm:cxn modelId="{B9D6AFC7-7599-4397-BB2B-F5AFA1830C04}" type="presOf" srcId="{EB375041-4A91-469C-8C12-11C7CEF0ABD3}" destId="{86B83DAC-3F17-4F3A-ACE2-78802EE7AD63}" srcOrd="0" destOrd="3" presId="urn:microsoft.com/office/officeart/2005/8/layout/vList5"/>
    <dgm:cxn modelId="{62A423D3-56E5-4E39-B337-D7644B253051}" srcId="{5ADF58E4-C8A1-443B-9096-362610AEA817}" destId="{8BFB9A4A-5B03-4953-9968-4748C0DC0950}" srcOrd="2" destOrd="0" parTransId="{5EFAD5CD-BBF6-4894-9DAE-55207E337CDE}" sibTransId="{3EEBF2AA-C47D-4C19-BAE2-C2CDECD6F242}"/>
    <dgm:cxn modelId="{DCC88BDC-1112-457F-B6FD-491549FB2BED}" srcId="{44801D80-E0A1-45CF-B113-CB50CE9956A6}" destId="{5ADF58E4-C8A1-443B-9096-362610AEA817}" srcOrd="0" destOrd="0" parTransId="{82C7552F-F38C-462B-995E-16A680EE48EB}" sibTransId="{26C418A6-C40B-4657-832D-34FBA423B5A9}"/>
    <dgm:cxn modelId="{BE2D50E4-2A91-4AB7-B115-BF7BCAAC07F5}" type="presOf" srcId="{E83EFFCA-F1BD-49D6-A0CF-3A9541FAE0A0}" destId="{86B83DAC-3F17-4F3A-ACE2-78802EE7AD63}" srcOrd="0" destOrd="1" presId="urn:microsoft.com/office/officeart/2005/8/layout/vList5"/>
    <dgm:cxn modelId="{BE0718EA-21AF-4F4C-B26B-EFD6EE22FDD1}" srcId="{E95AABE1-7F45-4237-980F-CDD9EB307492}" destId="{8F1BD63F-1C76-410F-A095-2A61C201F11B}" srcOrd="3" destOrd="0" parTransId="{166C9F8D-0E2A-4BC7-AB73-619D7CD4ED6E}" sibTransId="{8202C86D-FF56-4833-A4E6-C58DCCF47F38}"/>
    <dgm:cxn modelId="{1AD71BEB-0DA8-4E51-854B-17F85D3423BB}" type="presOf" srcId="{26FC34F6-6B79-4E7C-8948-279BE13BDE69}" destId="{86B83DAC-3F17-4F3A-ACE2-78802EE7AD63}" srcOrd="0" destOrd="4" presId="urn:microsoft.com/office/officeart/2005/8/layout/vList5"/>
    <dgm:cxn modelId="{8CF78509-7E8D-4389-8049-C98E81D7076E}" type="presParOf" srcId="{8109D90B-3A91-488C-81DA-3C42C0A6883C}" destId="{525A4E6A-695F-46D0-B9F8-416612BC6D04}" srcOrd="0" destOrd="0" presId="urn:microsoft.com/office/officeart/2005/8/layout/vList5"/>
    <dgm:cxn modelId="{2FBB1C84-E7C4-4919-89C4-8E0B05478B9D}" type="presParOf" srcId="{525A4E6A-695F-46D0-B9F8-416612BC6D04}" destId="{E1124B48-3012-4881-A584-C7334776C0F9}" srcOrd="0" destOrd="0" presId="urn:microsoft.com/office/officeart/2005/8/layout/vList5"/>
    <dgm:cxn modelId="{3F2DDEBF-52E9-464B-8ED6-7C9CFCEBF76B}" type="presParOf" srcId="{525A4E6A-695F-46D0-B9F8-416612BC6D04}" destId="{86B83DAC-3F17-4F3A-ACE2-78802EE7AD63}" srcOrd="1" destOrd="0" presId="urn:microsoft.com/office/officeart/2005/8/layout/vList5"/>
    <dgm:cxn modelId="{871F7F6F-82C9-46F5-B3AB-0415B9BB49E7}" type="presParOf" srcId="{8109D90B-3A91-488C-81DA-3C42C0A6883C}" destId="{2E0EAAF9-C675-4920-BCDB-114C1C3030F8}" srcOrd="1" destOrd="0" presId="urn:microsoft.com/office/officeart/2005/8/layout/vList5"/>
    <dgm:cxn modelId="{DF50D8E1-2FE4-49B8-B284-27D168F56458}" type="presParOf" srcId="{8109D90B-3A91-488C-81DA-3C42C0A6883C}" destId="{949BDF2E-5BAF-4FD4-A1CE-A24705265786}" srcOrd="2" destOrd="0" presId="urn:microsoft.com/office/officeart/2005/8/layout/vList5"/>
    <dgm:cxn modelId="{CC7F80E4-FEFB-4787-9E24-73A3AE87646B}" type="presParOf" srcId="{949BDF2E-5BAF-4FD4-A1CE-A24705265786}" destId="{C155FD43-A771-4A9D-8CBE-4E777A776F88}" srcOrd="0" destOrd="0" presId="urn:microsoft.com/office/officeart/2005/8/layout/vList5"/>
    <dgm:cxn modelId="{0E49F2B1-297D-48D0-8C7D-5B7B501F3DA8}" type="presParOf" srcId="{949BDF2E-5BAF-4FD4-A1CE-A24705265786}" destId="{727C06F3-6FEA-41B0-8491-C530416A3513}"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4B253F-B184-4A29-AB8E-03E91AB3F015}"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36A3AE1-315C-43D4-8062-B0D7F41A82A7}">
      <dgm:prSet/>
      <dgm:spPr/>
      <dgm:t>
        <a:bodyPr/>
        <a:lstStyle/>
        <a:p>
          <a:pPr>
            <a:lnSpc>
              <a:spcPct val="100000"/>
            </a:lnSpc>
            <a:defRPr b="1"/>
          </a:pPr>
          <a:r>
            <a:rPr lang="en-US" b="1" u="sng" dirty="0"/>
            <a:t>The Procedure:</a:t>
          </a:r>
          <a:endParaRPr lang="en-US" dirty="0"/>
        </a:p>
      </dgm:t>
    </dgm:pt>
    <dgm:pt modelId="{05B5E69C-79E3-4E15-801A-3517D66DEC6C}" type="parTrans" cxnId="{279F2985-F9D7-43B0-8D0E-5BFA8024262C}">
      <dgm:prSet/>
      <dgm:spPr/>
      <dgm:t>
        <a:bodyPr/>
        <a:lstStyle/>
        <a:p>
          <a:endParaRPr lang="en-US"/>
        </a:p>
      </dgm:t>
    </dgm:pt>
    <dgm:pt modelId="{9CE9E12E-3C45-4A5F-A5F3-7B2750E237B2}" type="sibTrans" cxnId="{279F2985-F9D7-43B0-8D0E-5BFA8024262C}">
      <dgm:prSet/>
      <dgm:spPr/>
      <dgm:t>
        <a:bodyPr/>
        <a:lstStyle/>
        <a:p>
          <a:endParaRPr lang="en-US"/>
        </a:p>
      </dgm:t>
    </dgm:pt>
    <dgm:pt modelId="{1EACD12E-1586-45CD-B783-3A42E1159148}">
      <dgm:prSet custT="1"/>
      <dgm:spPr/>
      <dgm:t>
        <a:bodyPr/>
        <a:lstStyle/>
        <a:p>
          <a:pPr>
            <a:lnSpc>
              <a:spcPct val="100000"/>
            </a:lnSpc>
          </a:pPr>
          <a:r>
            <a:rPr lang="en-US" sz="1400" b="1" dirty="0"/>
            <a:t>CT scan</a:t>
          </a:r>
          <a:r>
            <a:rPr lang="en-US" sz="1400" dirty="0"/>
            <a:t>: Precise imaging of tumors and surrounding areas.</a:t>
          </a:r>
        </a:p>
      </dgm:t>
    </dgm:pt>
    <dgm:pt modelId="{5559C1DB-359A-4EB4-861C-A4DB39A4A71C}" type="parTrans" cxnId="{0996A37B-0B3C-4ED5-AC68-AF6E88F95F83}">
      <dgm:prSet/>
      <dgm:spPr/>
      <dgm:t>
        <a:bodyPr/>
        <a:lstStyle/>
        <a:p>
          <a:endParaRPr lang="en-US"/>
        </a:p>
      </dgm:t>
    </dgm:pt>
    <dgm:pt modelId="{87A581E8-1326-4CE2-A039-A3121D78D114}" type="sibTrans" cxnId="{0996A37B-0B3C-4ED5-AC68-AF6E88F95F83}">
      <dgm:prSet/>
      <dgm:spPr/>
      <dgm:t>
        <a:bodyPr/>
        <a:lstStyle/>
        <a:p>
          <a:endParaRPr lang="en-US"/>
        </a:p>
      </dgm:t>
    </dgm:pt>
    <dgm:pt modelId="{FFFA3DB7-B161-4486-97F1-63B763DDE005}">
      <dgm:prSet custT="1"/>
      <dgm:spPr/>
      <dgm:t>
        <a:bodyPr/>
        <a:lstStyle/>
        <a:p>
          <a:pPr>
            <a:lnSpc>
              <a:spcPct val="100000"/>
            </a:lnSpc>
          </a:pPr>
          <a:r>
            <a:rPr lang="en-US" sz="1400" b="1" dirty="0"/>
            <a:t>Manual outlining</a:t>
          </a:r>
          <a:r>
            <a:rPr lang="en-US" sz="1400" dirty="0"/>
            <a:t>: The tumors and areas to be avoided from are manually outlined by medical professionals.</a:t>
          </a:r>
        </a:p>
      </dgm:t>
    </dgm:pt>
    <dgm:pt modelId="{4F72BFC2-BD7E-4DB2-B4B9-0C36A31914B4}" type="parTrans" cxnId="{AF86ADEC-7CB7-45FC-A56F-22246970C457}">
      <dgm:prSet/>
      <dgm:spPr/>
      <dgm:t>
        <a:bodyPr/>
        <a:lstStyle/>
        <a:p>
          <a:endParaRPr lang="en-US"/>
        </a:p>
      </dgm:t>
    </dgm:pt>
    <dgm:pt modelId="{8FA81E5D-18D9-4BD9-B6FE-0B57A736AC96}" type="sibTrans" cxnId="{AF86ADEC-7CB7-45FC-A56F-22246970C457}">
      <dgm:prSet/>
      <dgm:spPr/>
      <dgm:t>
        <a:bodyPr/>
        <a:lstStyle/>
        <a:p>
          <a:endParaRPr lang="en-US"/>
        </a:p>
      </dgm:t>
    </dgm:pt>
    <dgm:pt modelId="{AEDAE796-C99A-4452-BF72-1CBBD9F89BE1}">
      <dgm:prSet custT="1"/>
      <dgm:spPr/>
      <dgm:t>
        <a:bodyPr/>
        <a:lstStyle/>
        <a:p>
          <a:pPr>
            <a:lnSpc>
              <a:spcPct val="100000"/>
            </a:lnSpc>
          </a:pPr>
          <a:r>
            <a:rPr lang="en-US" sz="1400" b="1" dirty="0"/>
            <a:t>Radiation plan development</a:t>
          </a:r>
          <a:r>
            <a:rPr lang="en-US" sz="1400" dirty="0"/>
            <a:t>: Based on the manual outlines, a radiation plan is developed.</a:t>
          </a:r>
        </a:p>
      </dgm:t>
    </dgm:pt>
    <dgm:pt modelId="{ECB18D46-A5D6-4474-BA29-A8FA09317583}" type="parTrans" cxnId="{81D4E5E8-E9FD-44DA-A41F-D30AB9A5E3B4}">
      <dgm:prSet/>
      <dgm:spPr/>
      <dgm:t>
        <a:bodyPr/>
        <a:lstStyle/>
        <a:p>
          <a:endParaRPr lang="en-US"/>
        </a:p>
      </dgm:t>
    </dgm:pt>
    <dgm:pt modelId="{4111B9F9-CDC2-43A0-BE91-1F09E94BF0A5}" type="sibTrans" cxnId="{81D4E5E8-E9FD-44DA-A41F-D30AB9A5E3B4}">
      <dgm:prSet/>
      <dgm:spPr/>
      <dgm:t>
        <a:bodyPr/>
        <a:lstStyle/>
        <a:p>
          <a:endParaRPr lang="en-US"/>
        </a:p>
      </dgm:t>
    </dgm:pt>
    <dgm:pt modelId="{AA3E0B19-3458-40DF-927C-CD7BFFBE8633}">
      <dgm:prSet custT="1"/>
      <dgm:spPr/>
      <dgm:t>
        <a:bodyPr/>
        <a:lstStyle/>
        <a:p>
          <a:pPr>
            <a:lnSpc>
              <a:spcPct val="100000"/>
            </a:lnSpc>
          </a:pPr>
          <a:r>
            <a:rPr lang="en-US" sz="1400" b="1" dirty="0"/>
            <a:t>Treatment delivery</a:t>
          </a:r>
          <a:r>
            <a:rPr lang="en-US" sz="1400" dirty="0"/>
            <a:t>: The radiation therapy is administered according to the outlined areas.</a:t>
          </a:r>
        </a:p>
      </dgm:t>
    </dgm:pt>
    <dgm:pt modelId="{9D0B0012-4853-4CEF-9825-612B7D13A0B4}" type="parTrans" cxnId="{450CF54F-A21A-45BD-BEB3-7C3854B2FEE9}">
      <dgm:prSet/>
      <dgm:spPr/>
      <dgm:t>
        <a:bodyPr/>
        <a:lstStyle/>
        <a:p>
          <a:endParaRPr lang="en-US"/>
        </a:p>
      </dgm:t>
    </dgm:pt>
    <dgm:pt modelId="{F3A304B0-6CB5-459F-8BAE-5EA04EF4F220}" type="sibTrans" cxnId="{450CF54F-A21A-45BD-BEB3-7C3854B2FEE9}">
      <dgm:prSet/>
      <dgm:spPr/>
      <dgm:t>
        <a:bodyPr/>
        <a:lstStyle/>
        <a:p>
          <a:endParaRPr lang="en-US"/>
        </a:p>
      </dgm:t>
    </dgm:pt>
    <dgm:pt modelId="{12307CB6-4F94-4F19-BF50-D3701C07765D}">
      <dgm:prSet/>
      <dgm:spPr/>
      <dgm:t>
        <a:bodyPr/>
        <a:lstStyle/>
        <a:p>
          <a:pPr>
            <a:lnSpc>
              <a:spcPct val="100000"/>
            </a:lnSpc>
            <a:defRPr b="1"/>
          </a:pPr>
          <a:r>
            <a:rPr lang="en-US" b="1" u="sng" dirty="0"/>
            <a:t>The Problem:</a:t>
          </a:r>
          <a:endParaRPr lang="en-US" dirty="0"/>
        </a:p>
      </dgm:t>
    </dgm:pt>
    <dgm:pt modelId="{1848E7FF-26A6-4A7F-8911-DE5EFD7BA44F}" type="parTrans" cxnId="{2A06B5C3-B2C6-4E46-89FA-7A1F07BB7E3F}">
      <dgm:prSet/>
      <dgm:spPr/>
      <dgm:t>
        <a:bodyPr/>
        <a:lstStyle/>
        <a:p>
          <a:endParaRPr lang="en-US"/>
        </a:p>
      </dgm:t>
    </dgm:pt>
    <dgm:pt modelId="{8ADE6363-9228-49EE-BC8A-CFD07ABD0CB5}" type="sibTrans" cxnId="{2A06B5C3-B2C6-4E46-89FA-7A1F07BB7E3F}">
      <dgm:prSet/>
      <dgm:spPr/>
      <dgm:t>
        <a:bodyPr/>
        <a:lstStyle/>
        <a:p>
          <a:endParaRPr lang="en-US"/>
        </a:p>
      </dgm:t>
    </dgm:pt>
    <dgm:pt modelId="{0611D337-98B7-4E14-A02E-D4C54ED16116}">
      <dgm:prSet custT="1"/>
      <dgm:spPr/>
      <dgm:t>
        <a:bodyPr/>
        <a:lstStyle/>
        <a:p>
          <a:pPr algn="l"/>
          <a:r>
            <a:rPr lang="en-US" sz="1400" dirty="0"/>
            <a:t>Accuracy errors due to human factors.</a:t>
          </a:r>
        </a:p>
      </dgm:t>
    </dgm:pt>
    <dgm:pt modelId="{BA634C35-629C-48BD-A0B2-8188EB234CBE}" type="parTrans" cxnId="{D53CABEF-E610-4651-8228-ACE8BDBB4E3E}">
      <dgm:prSet/>
      <dgm:spPr/>
      <dgm:t>
        <a:bodyPr/>
        <a:lstStyle/>
        <a:p>
          <a:endParaRPr lang="en-US"/>
        </a:p>
      </dgm:t>
    </dgm:pt>
    <dgm:pt modelId="{2F5664D7-5EE7-4BC8-91E2-E334E033F622}" type="sibTrans" cxnId="{D53CABEF-E610-4651-8228-ACE8BDBB4E3E}">
      <dgm:prSet/>
      <dgm:spPr/>
      <dgm:t>
        <a:bodyPr/>
        <a:lstStyle/>
        <a:p>
          <a:endParaRPr lang="en-US"/>
        </a:p>
      </dgm:t>
    </dgm:pt>
    <dgm:pt modelId="{BCF37F21-8F90-4AA3-B7B7-9DC45895BAFB}">
      <dgm:prSet custT="1"/>
      <dgm:spPr/>
      <dgm:t>
        <a:bodyPr/>
        <a:lstStyle/>
        <a:p>
          <a:pPr algn="l"/>
          <a:r>
            <a:rPr lang="en-US" sz="1400" dirty="0"/>
            <a:t>Tedious and time-consuming.</a:t>
          </a:r>
        </a:p>
      </dgm:t>
    </dgm:pt>
    <dgm:pt modelId="{7775AA20-ED9B-4B20-8875-AF8E2BA6F61B}" type="parTrans" cxnId="{B10F7ABB-02BF-4027-A469-5F2793E04850}">
      <dgm:prSet/>
      <dgm:spPr/>
      <dgm:t>
        <a:bodyPr/>
        <a:lstStyle/>
        <a:p>
          <a:endParaRPr lang="en-US"/>
        </a:p>
      </dgm:t>
    </dgm:pt>
    <dgm:pt modelId="{B44AD571-DD15-4977-A0A8-76E1E37FB234}" type="sibTrans" cxnId="{B10F7ABB-02BF-4027-A469-5F2793E04850}">
      <dgm:prSet/>
      <dgm:spPr/>
      <dgm:t>
        <a:bodyPr/>
        <a:lstStyle/>
        <a:p>
          <a:endParaRPr lang="en-US"/>
        </a:p>
      </dgm:t>
    </dgm:pt>
    <dgm:pt modelId="{66F7E3B1-F8A6-492B-A34C-2B03703F86D5}">
      <dgm:prSet/>
      <dgm:spPr/>
      <dgm:t>
        <a:bodyPr/>
        <a:lstStyle/>
        <a:p>
          <a:pPr>
            <a:lnSpc>
              <a:spcPct val="100000"/>
            </a:lnSpc>
            <a:defRPr b="1"/>
          </a:pPr>
          <a:r>
            <a:rPr lang="en-US" b="1" u="sng" dirty="0"/>
            <a:t>The Solution:</a:t>
          </a:r>
          <a:br>
            <a:rPr lang="en-US" b="1" u="sng" dirty="0"/>
          </a:br>
          <a:endParaRPr lang="en-US" dirty="0"/>
        </a:p>
      </dgm:t>
    </dgm:pt>
    <dgm:pt modelId="{97DF4247-3213-4882-AAD2-57DCB16BA9E7}" type="parTrans" cxnId="{0D54FDB4-FFAE-4E0A-B7C5-C7DABB8252CA}">
      <dgm:prSet/>
      <dgm:spPr/>
      <dgm:t>
        <a:bodyPr/>
        <a:lstStyle/>
        <a:p>
          <a:endParaRPr lang="en-US"/>
        </a:p>
      </dgm:t>
    </dgm:pt>
    <dgm:pt modelId="{71A02195-395C-429C-9690-E0811AB36695}" type="sibTrans" cxnId="{0D54FDB4-FFAE-4E0A-B7C5-C7DABB8252CA}">
      <dgm:prSet/>
      <dgm:spPr/>
      <dgm:t>
        <a:bodyPr/>
        <a:lstStyle/>
        <a:p>
          <a:endParaRPr lang="en-US"/>
        </a:p>
      </dgm:t>
    </dgm:pt>
    <dgm:pt modelId="{CE48EEA9-4EF0-44B6-A183-D1F1A38E532C}">
      <dgm:prSet custT="1"/>
      <dgm:spPr/>
      <dgm:t>
        <a:bodyPr/>
        <a:lstStyle/>
        <a:p>
          <a:pPr algn="ctr">
            <a:lnSpc>
              <a:spcPct val="100000"/>
            </a:lnSpc>
          </a:pPr>
          <a:r>
            <a:rPr lang="en-US" sz="1400" dirty="0">
              <a:solidFill>
                <a:schemeClr val="tx1"/>
              </a:solidFill>
            </a:rPr>
            <a:t>Manuel outlining has limitations:</a:t>
          </a:r>
          <a:endParaRPr lang="en-US" sz="1400" dirty="0"/>
        </a:p>
      </dgm:t>
    </dgm:pt>
    <dgm:pt modelId="{883BE455-49C7-4295-896B-B849A599410A}" type="parTrans" cxnId="{74AA0F9C-5584-4978-8B4A-C10156FF8EB5}">
      <dgm:prSet/>
      <dgm:spPr/>
      <dgm:t>
        <a:bodyPr/>
        <a:lstStyle/>
        <a:p>
          <a:pPr rtl="1"/>
          <a:endParaRPr lang="he-IL"/>
        </a:p>
      </dgm:t>
    </dgm:pt>
    <dgm:pt modelId="{0FF67C3E-9B49-4098-86ED-A3E0D89E81E7}" type="sibTrans" cxnId="{74AA0F9C-5584-4978-8B4A-C10156FF8EB5}">
      <dgm:prSet/>
      <dgm:spPr/>
      <dgm:t>
        <a:bodyPr/>
        <a:lstStyle/>
        <a:p>
          <a:pPr rtl="1"/>
          <a:endParaRPr lang="he-IL"/>
        </a:p>
      </dgm:t>
    </dgm:pt>
    <dgm:pt modelId="{BE5DD1CB-5D11-45D2-ACD6-C2EFAC2BDCD4}" type="pres">
      <dgm:prSet presAssocID="{BA4B253F-B184-4A29-AB8E-03E91AB3F015}" presName="root" presStyleCnt="0">
        <dgm:presLayoutVars>
          <dgm:dir/>
          <dgm:resizeHandles val="exact"/>
        </dgm:presLayoutVars>
      </dgm:prSet>
      <dgm:spPr/>
    </dgm:pt>
    <dgm:pt modelId="{9D077CEE-C172-450F-A9A2-CB2F5AA306FC}" type="pres">
      <dgm:prSet presAssocID="{336A3AE1-315C-43D4-8062-B0D7F41A82A7}" presName="compNode" presStyleCnt="0"/>
      <dgm:spPr/>
    </dgm:pt>
    <dgm:pt modelId="{4DA706BB-680C-4AB4-915A-CD4BEA27224A}" type="pres">
      <dgm:prSet presAssocID="{336A3AE1-315C-43D4-8062-B0D7F41A82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מיקרוסקופ"/>
        </a:ext>
      </dgm:extLst>
    </dgm:pt>
    <dgm:pt modelId="{3BEEEBBC-06D2-4407-9BB2-11E39D6F8553}" type="pres">
      <dgm:prSet presAssocID="{336A3AE1-315C-43D4-8062-B0D7F41A82A7}" presName="iconSpace" presStyleCnt="0"/>
      <dgm:spPr/>
    </dgm:pt>
    <dgm:pt modelId="{4E88C5A7-F958-4428-8463-C763591F675D}" type="pres">
      <dgm:prSet presAssocID="{336A3AE1-315C-43D4-8062-B0D7F41A82A7}" presName="parTx" presStyleLbl="revTx" presStyleIdx="0" presStyleCnt="6">
        <dgm:presLayoutVars>
          <dgm:chMax val="0"/>
          <dgm:chPref val="0"/>
        </dgm:presLayoutVars>
      </dgm:prSet>
      <dgm:spPr/>
    </dgm:pt>
    <dgm:pt modelId="{49E18E06-1BD3-4D32-948A-D11F1E412496}" type="pres">
      <dgm:prSet presAssocID="{336A3AE1-315C-43D4-8062-B0D7F41A82A7}" presName="txSpace" presStyleCnt="0"/>
      <dgm:spPr/>
    </dgm:pt>
    <dgm:pt modelId="{D8EDD158-9F8F-49BE-BDE0-C7A9802B9E8C}" type="pres">
      <dgm:prSet presAssocID="{336A3AE1-315C-43D4-8062-B0D7F41A82A7}" presName="desTx" presStyleLbl="revTx" presStyleIdx="1" presStyleCnt="6">
        <dgm:presLayoutVars/>
      </dgm:prSet>
      <dgm:spPr/>
    </dgm:pt>
    <dgm:pt modelId="{29A8ADBA-6D39-400F-BA52-32FA21378EFA}" type="pres">
      <dgm:prSet presAssocID="{9CE9E12E-3C45-4A5F-A5F3-7B2750E237B2}" presName="sibTrans" presStyleCnt="0"/>
      <dgm:spPr/>
    </dgm:pt>
    <dgm:pt modelId="{814E54E0-BFF1-4077-979B-501B563610F6}" type="pres">
      <dgm:prSet presAssocID="{12307CB6-4F94-4F19-BF50-D3701C07765D}" presName="compNode" presStyleCnt="0"/>
      <dgm:spPr/>
    </dgm:pt>
    <dgm:pt modelId="{D44833C7-5DA7-47B0-85ED-BA0E497C1E33}" type="pres">
      <dgm:prSet presAssocID="{12307CB6-4F94-4F19-BF50-D3701C0776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חומר הגורם גירוי"/>
        </a:ext>
      </dgm:extLst>
    </dgm:pt>
    <dgm:pt modelId="{ACA302DA-3552-481D-891F-6AF86A092E31}" type="pres">
      <dgm:prSet presAssocID="{12307CB6-4F94-4F19-BF50-D3701C07765D}" presName="iconSpace" presStyleCnt="0"/>
      <dgm:spPr/>
    </dgm:pt>
    <dgm:pt modelId="{6BDC5042-CFAE-43B5-9336-E6B1F2986AC8}" type="pres">
      <dgm:prSet presAssocID="{12307CB6-4F94-4F19-BF50-D3701C07765D}" presName="parTx" presStyleLbl="revTx" presStyleIdx="2" presStyleCnt="6">
        <dgm:presLayoutVars>
          <dgm:chMax val="0"/>
          <dgm:chPref val="0"/>
        </dgm:presLayoutVars>
      </dgm:prSet>
      <dgm:spPr/>
    </dgm:pt>
    <dgm:pt modelId="{6226A74E-54AC-4F89-9834-3C378458F03C}" type="pres">
      <dgm:prSet presAssocID="{12307CB6-4F94-4F19-BF50-D3701C07765D}" presName="txSpace" presStyleCnt="0"/>
      <dgm:spPr/>
    </dgm:pt>
    <dgm:pt modelId="{85B9CB51-4439-4F8B-AD07-57C370882D6E}" type="pres">
      <dgm:prSet presAssocID="{12307CB6-4F94-4F19-BF50-D3701C07765D}" presName="desTx" presStyleLbl="revTx" presStyleIdx="3" presStyleCnt="6">
        <dgm:presLayoutVars/>
      </dgm:prSet>
      <dgm:spPr/>
    </dgm:pt>
    <dgm:pt modelId="{11965A27-F10D-4F3E-AFA6-E013B7191753}" type="pres">
      <dgm:prSet presAssocID="{8ADE6363-9228-49EE-BC8A-CFD07ABD0CB5}" presName="sibTrans" presStyleCnt="0"/>
      <dgm:spPr/>
    </dgm:pt>
    <dgm:pt modelId="{16CC959C-53D0-440E-B1BE-E896AEBC4862}" type="pres">
      <dgm:prSet presAssocID="{66F7E3B1-F8A6-492B-A34C-2B03703F86D5}" presName="compNode" presStyleCnt="0"/>
      <dgm:spPr/>
    </dgm:pt>
    <dgm:pt modelId="{B01480EF-1541-44CB-B24E-314299B8CD03}" type="pres">
      <dgm:prSet presAssocID="{66F7E3B1-F8A6-492B-A34C-2B03703F86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רובוט"/>
        </a:ext>
      </dgm:extLst>
    </dgm:pt>
    <dgm:pt modelId="{6BEE0494-33EF-4DC8-9F60-9F8255D98281}" type="pres">
      <dgm:prSet presAssocID="{66F7E3B1-F8A6-492B-A34C-2B03703F86D5}" presName="iconSpace" presStyleCnt="0"/>
      <dgm:spPr/>
    </dgm:pt>
    <dgm:pt modelId="{ABC55658-2300-4EBD-B35A-889E1BC3DE53}" type="pres">
      <dgm:prSet presAssocID="{66F7E3B1-F8A6-492B-A34C-2B03703F86D5}" presName="parTx" presStyleLbl="revTx" presStyleIdx="4" presStyleCnt="6">
        <dgm:presLayoutVars>
          <dgm:chMax val="0"/>
          <dgm:chPref val="0"/>
        </dgm:presLayoutVars>
      </dgm:prSet>
      <dgm:spPr/>
    </dgm:pt>
    <dgm:pt modelId="{888C37FC-9780-4707-A195-D4E587D74747}" type="pres">
      <dgm:prSet presAssocID="{66F7E3B1-F8A6-492B-A34C-2B03703F86D5}" presName="txSpace" presStyleCnt="0"/>
      <dgm:spPr/>
    </dgm:pt>
    <dgm:pt modelId="{489588E7-B4EF-4C8F-A3AB-1B1BABE10F9A}" type="pres">
      <dgm:prSet presAssocID="{66F7E3B1-F8A6-492B-A34C-2B03703F86D5}" presName="desTx" presStyleLbl="revTx" presStyleIdx="5" presStyleCnt="6">
        <dgm:presLayoutVars/>
      </dgm:prSet>
      <dgm:spPr/>
    </dgm:pt>
  </dgm:ptLst>
  <dgm:cxnLst>
    <dgm:cxn modelId="{1BE8320A-FEB5-4409-9618-8D538B8FAA63}" type="presOf" srcId="{12307CB6-4F94-4F19-BF50-D3701C07765D}" destId="{6BDC5042-CFAE-43B5-9336-E6B1F2986AC8}" srcOrd="0" destOrd="0" presId="urn:microsoft.com/office/officeart/2018/5/layout/CenteredIconLabelDescriptionList"/>
    <dgm:cxn modelId="{E5F91E12-7899-4858-928C-429DE111C2B2}" type="presOf" srcId="{BA4B253F-B184-4A29-AB8E-03E91AB3F015}" destId="{BE5DD1CB-5D11-45D2-ACD6-C2EFAC2BDCD4}" srcOrd="0" destOrd="0" presId="urn:microsoft.com/office/officeart/2018/5/layout/CenteredIconLabelDescriptionList"/>
    <dgm:cxn modelId="{770E9314-93FC-4AE0-B60C-0DA7A6D64CB2}" type="presOf" srcId="{AEDAE796-C99A-4452-BF72-1CBBD9F89BE1}" destId="{D8EDD158-9F8F-49BE-BDE0-C7A9802B9E8C}" srcOrd="0" destOrd="2" presId="urn:microsoft.com/office/officeart/2018/5/layout/CenteredIconLabelDescriptionList"/>
    <dgm:cxn modelId="{4118E568-100F-4AD3-BAAA-20B2B8ADDA2E}" type="presOf" srcId="{0611D337-98B7-4E14-A02E-D4C54ED16116}" destId="{85B9CB51-4439-4F8B-AD07-57C370882D6E}" srcOrd="0" destOrd="1" presId="urn:microsoft.com/office/officeart/2018/5/layout/CenteredIconLabelDescriptionList"/>
    <dgm:cxn modelId="{AEE6516D-9E49-4F05-A504-E5B7617D17B5}" type="presOf" srcId="{336A3AE1-315C-43D4-8062-B0D7F41A82A7}" destId="{4E88C5A7-F958-4428-8463-C763591F675D}" srcOrd="0" destOrd="0" presId="urn:microsoft.com/office/officeart/2018/5/layout/CenteredIconLabelDescriptionList"/>
    <dgm:cxn modelId="{450CF54F-A21A-45BD-BEB3-7C3854B2FEE9}" srcId="{336A3AE1-315C-43D4-8062-B0D7F41A82A7}" destId="{AA3E0B19-3458-40DF-927C-CD7BFFBE8633}" srcOrd="3" destOrd="0" parTransId="{9D0B0012-4853-4CEF-9825-612B7D13A0B4}" sibTransId="{F3A304B0-6CB5-459F-8BAE-5EA04EF4F220}"/>
    <dgm:cxn modelId="{0996A37B-0B3C-4ED5-AC68-AF6E88F95F83}" srcId="{336A3AE1-315C-43D4-8062-B0D7F41A82A7}" destId="{1EACD12E-1586-45CD-B783-3A42E1159148}" srcOrd="0" destOrd="0" parTransId="{5559C1DB-359A-4EB4-861C-A4DB39A4A71C}" sibTransId="{87A581E8-1326-4CE2-A039-A3121D78D114}"/>
    <dgm:cxn modelId="{8C48B97D-7B59-410E-925C-3AD554A5C3D7}" type="presOf" srcId="{66F7E3B1-F8A6-492B-A34C-2B03703F86D5}" destId="{ABC55658-2300-4EBD-B35A-889E1BC3DE53}" srcOrd="0" destOrd="0" presId="urn:microsoft.com/office/officeart/2018/5/layout/CenteredIconLabelDescriptionList"/>
    <dgm:cxn modelId="{85A53F84-118B-411F-85B5-89A4853D3A64}" type="presOf" srcId="{AA3E0B19-3458-40DF-927C-CD7BFFBE8633}" destId="{D8EDD158-9F8F-49BE-BDE0-C7A9802B9E8C}" srcOrd="0" destOrd="3" presId="urn:microsoft.com/office/officeart/2018/5/layout/CenteredIconLabelDescriptionList"/>
    <dgm:cxn modelId="{279F2985-F9D7-43B0-8D0E-5BFA8024262C}" srcId="{BA4B253F-B184-4A29-AB8E-03E91AB3F015}" destId="{336A3AE1-315C-43D4-8062-B0D7F41A82A7}" srcOrd="0" destOrd="0" parTransId="{05B5E69C-79E3-4E15-801A-3517D66DEC6C}" sibTransId="{9CE9E12E-3C45-4A5F-A5F3-7B2750E237B2}"/>
    <dgm:cxn modelId="{74AA0F9C-5584-4978-8B4A-C10156FF8EB5}" srcId="{12307CB6-4F94-4F19-BF50-D3701C07765D}" destId="{CE48EEA9-4EF0-44B6-A183-D1F1A38E532C}" srcOrd="0" destOrd="0" parTransId="{883BE455-49C7-4295-896B-B849A599410A}" sibTransId="{0FF67C3E-9B49-4098-86ED-A3E0D89E81E7}"/>
    <dgm:cxn modelId="{9B37D0A1-1849-4BC7-804B-7C0886684CE9}" type="presOf" srcId="{FFFA3DB7-B161-4486-97F1-63B763DDE005}" destId="{D8EDD158-9F8F-49BE-BDE0-C7A9802B9E8C}" srcOrd="0" destOrd="1" presId="urn:microsoft.com/office/officeart/2018/5/layout/CenteredIconLabelDescriptionList"/>
    <dgm:cxn modelId="{0D54FDB4-FFAE-4E0A-B7C5-C7DABB8252CA}" srcId="{BA4B253F-B184-4A29-AB8E-03E91AB3F015}" destId="{66F7E3B1-F8A6-492B-A34C-2B03703F86D5}" srcOrd="2" destOrd="0" parTransId="{97DF4247-3213-4882-AAD2-57DCB16BA9E7}" sibTransId="{71A02195-395C-429C-9690-E0811AB36695}"/>
    <dgm:cxn modelId="{B10F7ABB-02BF-4027-A469-5F2793E04850}" srcId="{CE48EEA9-4EF0-44B6-A183-D1F1A38E532C}" destId="{BCF37F21-8F90-4AA3-B7B7-9DC45895BAFB}" srcOrd="1" destOrd="0" parTransId="{7775AA20-ED9B-4B20-8875-AF8E2BA6F61B}" sibTransId="{B44AD571-DD15-4977-A0A8-76E1E37FB234}"/>
    <dgm:cxn modelId="{2A06B5C3-B2C6-4E46-89FA-7A1F07BB7E3F}" srcId="{BA4B253F-B184-4A29-AB8E-03E91AB3F015}" destId="{12307CB6-4F94-4F19-BF50-D3701C07765D}" srcOrd="1" destOrd="0" parTransId="{1848E7FF-26A6-4A7F-8911-DE5EFD7BA44F}" sibTransId="{8ADE6363-9228-49EE-BC8A-CFD07ABD0CB5}"/>
    <dgm:cxn modelId="{CC2F17E7-55ED-4602-ADD3-6CB87701C088}" type="presOf" srcId="{CE48EEA9-4EF0-44B6-A183-D1F1A38E532C}" destId="{85B9CB51-4439-4F8B-AD07-57C370882D6E}" srcOrd="0" destOrd="0" presId="urn:microsoft.com/office/officeart/2018/5/layout/CenteredIconLabelDescriptionList"/>
    <dgm:cxn modelId="{81D4E5E8-E9FD-44DA-A41F-D30AB9A5E3B4}" srcId="{336A3AE1-315C-43D4-8062-B0D7F41A82A7}" destId="{AEDAE796-C99A-4452-BF72-1CBBD9F89BE1}" srcOrd="2" destOrd="0" parTransId="{ECB18D46-A5D6-4474-BA29-A8FA09317583}" sibTransId="{4111B9F9-CDC2-43A0-BE91-1F09E94BF0A5}"/>
    <dgm:cxn modelId="{AF86ADEC-7CB7-45FC-A56F-22246970C457}" srcId="{336A3AE1-315C-43D4-8062-B0D7F41A82A7}" destId="{FFFA3DB7-B161-4486-97F1-63B763DDE005}" srcOrd="1" destOrd="0" parTransId="{4F72BFC2-BD7E-4DB2-B4B9-0C36A31914B4}" sibTransId="{8FA81E5D-18D9-4BD9-B6FE-0B57A736AC96}"/>
    <dgm:cxn modelId="{CB6BF9EE-315E-40EC-98B3-CDD5B729EEA5}" type="presOf" srcId="{1EACD12E-1586-45CD-B783-3A42E1159148}" destId="{D8EDD158-9F8F-49BE-BDE0-C7A9802B9E8C}" srcOrd="0" destOrd="0" presId="urn:microsoft.com/office/officeart/2018/5/layout/CenteredIconLabelDescriptionList"/>
    <dgm:cxn modelId="{D53CABEF-E610-4651-8228-ACE8BDBB4E3E}" srcId="{CE48EEA9-4EF0-44B6-A183-D1F1A38E532C}" destId="{0611D337-98B7-4E14-A02E-D4C54ED16116}" srcOrd="0" destOrd="0" parTransId="{BA634C35-629C-48BD-A0B2-8188EB234CBE}" sibTransId="{2F5664D7-5EE7-4BC8-91E2-E334E033F622}"/>
    <dgm:cxn modelId="{05DB0CF6-8F11-4317-BCD4-3618070B5976}" type="presOf" srcId="{BCF37F21-8F90-4AA3-B7B7-9DC45895BAFB}" destId="{85B9CB51-4439-4F8B-AD07-57C370882D6E}" srcOrd="0" destOrd="2" presId="urn:microsoft.com/office/officeart/2018/5/layout/CenteredIconLabelDescriptionList"/>
    <dgm:cxn modelId="{BA3DD1D1-F903-4D79-B7E3-356D6B8632F1}" type="presParOf" srcId="{BE5DD1CB-5D11-45D2-ACD6-C2EFAC2BDCD4}" destId="{9D077CEE-C172-450F-A9A2-CB2F5AA306FC}" srcOrd="0" destOrd="0" presId="urn:microsoft.com/office/officeart/2018/5/layout/CenteredIconLabelDescriptionList"/>
    <dgm:cxn modelId="{866D9079-1716-49C6-B3EB-F00FAC3642F6}" type="presParOf" srcId="{9D077CEE-C172-450F-A9A2-CB2F5AA306FC}" destId="{4DA706BB-680C-4AB4-915A-CD4BEA27224A}" srcOrd="0" destOrd="0" presId="urn:microsoft.com/office/officeart/2018/5/layout/CenteredIconLabelDescriptionList"/>
    <dgm:cxn modelId="{82CB0AA0-83BF-4A02-8878-0F6363C4A30D}" type="presParOf" srcId="{9D077CEE-C172-450F-A9A2-CB2F5AA306FC}" destId="{3BEEEBBC-06D2-4407-9BB2-11E39D6F8553}" srcOrd="1" destOrd="0" presId="urn:microsoft.com/office/officeart/2018/5/layout/CenteredIconLabelDescriptionList"/>
    <dgm:cxn modelId="{64E8179A-C39B-435A-A644-BF4955425CD4}" type="presParOf" srcId="{9D077CEE-C172-450F-A9A2-CB2F5AA306FC}" destId="{4E88C5A7-F958-4428-8463-C763591F675D}" srcOrd="2" destOrd="0" presId="urn:microsoft.com/office/officeart/2018/5/layout/CenteredIconLabelDescriptionList"/>
    <dgm:cxn modelId="{F5FBDDAC-DAFE-4728-BC4F-5EC596D18E4A}" type="presParOf" srcId="{9D077CEE-C172-450F-A9A2-CB2F5AA306FC}" destId="{49E18E06-1BD3-4D32-948A-D11F1E412496}" srcOrd="3" destOrd="0" presId="urn:microsoft.com/office/officeart/2018/5/layout/CenteredIconLabelDescriptionList"/>
    <dgm:cxn modelId="{E63536AC-D1EA-46E4-B7E0-31D20391DB36}" type="presParOf" srcId="{9D077CEE-C172-450F-A9A2-CB2F5AA306FC}" destId="{D8EDD158-9F8F-49BE-BDE0-C7A9802B9E8C}" srcOrd="4" destOrd="0" presId="urn:microsoft.com/office/officeart/2018/5/layout/CenteredIconLabelDescriptionList"/>
    <dgm:cxn modelId="{81AFF62E-469E-4270-BB47-58ACAD76C3A6}" type="presParOf" srcId="{BE5DD1CB-5D11-45D2-ACD6-C2EFAC2BDCD4}" destId="{29A8ADBA-6D39-400F-BA52-32FA21378EFA}" srcOrd="1" destOrd="0" presId="urn:microsoft.com/office/officeart/2018/5/layout/CenteredIconLabelDescriptionList"/>
    <dgm:cxn modelId="{0F3B8C16-DF4D-4FFC-A636-B7D1A9596030}" type="presParOf" srcId="{BE5DD1CB-5D11-45D2-ACD6-C2EFAC2BDCD4}" destId="{814E54E0-BFF1-4077-979B-501B563610F6}" srcOrd="2" destOrd="0" presId="urn:microsoft.com/office/officeart/2018/5/layout/CenteredIconLabelDescriptionList"/>
    <dgm:cxn modelId="{45C489ED-69A2-4582-9743-4664FEDD51AF}" type="presParOf" srcId="{814E54E0-BFF1-4077-979B-501B563610F6}" destId="{D44833C7-5DA7-47B0-85ED-BA0E497C1E33}" srcOrd="0" destOrd="0" presId="urn:microsoft.com/office/officeart/2018/5/layout/CenteredIconLabelDescriptionList"/>
    <dgm:cxn modelId="{17A50F49-3ADA-40CF-A17B-3EC094D516E5}" type="presParOf" srcId="{814E54E0-BFF1-4077-979B-501B563610F6}" destId="{ACA302DA-3552-481D-891F-6AF86A092E31}" srcOrd="1" destOrd="0" presId="urn:microsoft.com/office/officeart/2018/5/layout/CenteredIconLabelDescriptionList"/>
    <dgm:cxn modelId="{38DC75FF-3ADB-44FD-A78F-2AA578809DBC}" type="presParOf" srcId="{814E54E0-BFF1-4077-979B-501B563610F6}" destId="{6BDC5042-CFAE-43B5-9336-E6B1F2986AC8}" srcOrd="2" destOrd="0" presId="urn:microsoft.com/office/officeart/2018/5/layout/CenteredIconLabelDescriptionList"/>
    <dgm:cxn modelId="{819EEE02-A552-43F1-859C-3A4571435DD7}" type="presParOf" srcId="{814E54E0-BFF1-4077-979B-501B563610F6}" destId="{6226A74E-54AC-4F89-9834-3C378458F03C}" srcOrd="3" destOrd="0" presId="urn:microsoft.com/office/officeart/2018/5/layout/CenteredIconLabelDescriptionList"/>
    <dgm:cxn modelId="{CC99CE21-7E8E-46BE-BAF2-1A0600505584}" type="presParOf" srcId="{814E54E0-BFF1-4077-979B-501B563610F6}" destId="{85B9CB51-4439-4F8B-AD07-57C370882D6E}" srcOrd="4" destOrd="0" presId="urn:microsoft.com/office/officeart/2018/5/layout/CenteredIconLabelDescriptionList"/>
    <dgm:cxn modelId="{2D06FEA6-4237-4804-A6A3-B8760EBAD53C}" type="presParOf" srcId="{BE5DD1CB-5D11-45D2-ACD6-C2EFAC2BDCD4}" destId="{11965A27-F10D-4F3E-AFA6-E013B7191753}" srcOrd="3" destOrd="0" presId="urn:microsoft.com/office/officeart/2018/5/layout/CenteredIconLabelDescriptionList"/>
    <dgm:cxn modelId="{9ABE4C63-4D94-43F2-87E9-98F7B7505C62}" type="presParOf" srcId="{BE5DD1CB-5D11-45D2-ACD6-C2EFAC2BDCD4}" destId="{16CC959C-53D0-440E-B1BE-E896AEBC4862}" srcOrd="4" destOrd="0" presId="urn:microsoft.com/office/officeart/2018/5/layout/CenteredIconLabelDescriptionList"/>
    <dgm:cxn modelId="{A4928E08-9BA7-4D60-91AD-EFFC5E46874B}" type="presParOf" srcId="{16CC959C-53D0-440E-B1BE-E896AEBC4862}" destId="{B01480EF-1541-44CB-B24E-314299B8CD03}" srcOrd="0" destOrd="0" presId="urn:microsoft.com/office/officeart/2018/5/layout/CenteredIconLabelDescriptionList"/>
    <dgm:cxn modelId="{442A61A3-CD0B-46AE-8B0E-57F42EF75C9E}" type="presParOf" srcId="{16CC959C-53D0-440E-B1BE-E896AEBC4862}" destId="{6BEE0494-33EF-4DC8-9F60-9F8255D98281}" srcOrd="1" destOrd="0" presId="urn:microsoft.com/office/officeart/2018/5/layout/CenteredIconLabelDescriptionList"/>
    <dgm:cxn modelId="{5FC2C2AB-4EED-431F-87B8-DE140958D157}" type="presParOf" srcId="{16CC959C-53D0-440E-B1BE-E896AEBC4862}" destId="{ABC55658-2300-4EBD-B35A-889E1BC3DE53}" srcOrd="2" destOrd="0" presId="urn:microsoft.com/office/officeart/2018/5/layout/CenteredIconLabelDescriptionList"/>
    <dgm:cxn modelId="{16070BBC-3FDE-469E-80F0-DBDE38C85EF9}" type="presParOf" srcId="{16CC959C-53D0-440E-B1BE-E896AEBC4862}" destId="{888C37FC-9780-4707-A195-D4E587D74747}" srcOrd="3" destOrd="0" presId="urn:microsoft.com/office/officeart/2018/5/layout/CenteredIconLabelDescriptionList"/>
    <dgm:cxn modelId="{6A46C441-8D20-4EA8-955D-072AA06181F4}" type="presParOf" srcId="{16CC959C-53D0-440E-B1BE-E896AEBC4862}" destId="{489588E7-B4EF-4C8F-A3AB-1B1BABE10F9A}"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C19F21-6AFF-4194-A4D9-B8B2EFDCE8C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C227D989-3B91-4D2A-896D-BF17F012729F}">
      <dgm:prSet/>
      <dgm:spPr>
        <a:solidFill>
          <a:schemeClr val="accent2">
            <a:lumMod val="60000"/>
            <a:lumOff val="40000"/>
          </a:schemeClr>
        </a:solidFill>
      </dgm:spPr>
      <dgm:t>
        <a:bodyPr/>
        <a:lstStyle/>
        <a:p>
          <a:r>
            <a:rPr lang="en-US" dirty="0">
              <a:solidFill>
                <a:schemeClr val="tx1"/>
              </a:solidFill>
            </a:rPr>
            <a:t>CT (Computer Tomography) is a computerized X-ray procedure that produces detailed images of the body.</a:t>
          </a:r>
        </a:p>
      </dgm:t>
    </dgm:pt>
    <dgm:pt modelId="{3FD7F00C-4509-4DBE-B9B7-A84E8BA30859}" type="parTrans" cxnId="{C26CDE52-6699-4966-9CA2-72732B9C6510}">
      <dgm:prSet/>
      <dgm:spPr/>
      <dgm:t>
        <a:bodyPr/>
        <a:lstStyle/>
        <a:p>
          <a:endParaRPr lang="en-US"/>
        </a:p>
      </dgm:t>
    </dgm:pt>
    <dgm:pt modelId="{86712C73-23DE-448F-A8B1-BDFEDA067C17}" type="sibTrans" cxnId="{C26CDE52-6699-4966-9CA2-72732B9C6510}">
      <dgm:prSet/>
      <dgm:spPr/>
      <dgm:t>
        <a:bodyPr/>
        <a:lstStyle/>
        <a:p>
          <a:endParaRPr lang="en-US"/>
        </a:p>
      </dgm:t>
    </dgm:pt>
    <dgm:pt modelId="{8C5D5468-19F4-4A13-BB79-EF26299E2459}">
      <dgm:prSet/>
      <dgm:spPr>
        <a:solidFill>
          <a:schemeClr val="accent2">
            <a:lumMod val="60000"/>
            <a:lumOff val="40000"/>
          </a:schemeClr>
        </a:solidFill>
      </dgm:spPr>
      <dgm:t>
        <a:bodyPr/>
        <a:lstStyle/>
        <a:p>
          <a:r>
            <a:rPr lang="en-US" dirty="0">
              <a:solidFill>
                <a:schemeClr val="tx1"/>
              </a:solidFill>
            </a:rPr>
            <a:t>CT scans diagnose conditions like </a:t>
          </a:r>
          <a:r>
            <a:rPr lang="en-US" dirty="0">
              <a:solidFill>
                <a:srgbClr val="B9DA8F"/>
              </a:solidFill>
            </a:rPr>
            <a:t>broken</a:t>
          </a:r>
          <a:r>
            <a:rPr lang="en-US" dirty="0">
              <a:solidFill>
                <a:schemeClr val="tx1"/>
              </a:solidFill>
            </a:rPr>
            <a:t> bones, tumors, heart diseases, strokes and more.</a:t>
          </a:r>
        </a:p>
      </dgm:t>
    </dgm:pt>
    <dgm:pt modelId="{D589272A-3780-4F50-9615-C615D7816FD2}" type="parTrans" cxnId="{13DB611E-3CEE-4CA5-9AEA-2DF506CE42AA}">
      <dgm:prSet/>
      <dgm:spPr/>
      <dgm:t>
        <a:bodyPr/>
        <a:lstStyle/>
        <a:p>
          <a:endParaRPr lang="en-US"/>
        </a:p>
      </dgm:t>
    </dgm:pt>
    <dgm:pt modelId="{DE6A2184-04FF-4169-B87F-20A46D9A6ABB}" type="sibTrans" cxnId="{13DB611E-3CEE-4CA5-9AEA-2DF506CE42AA}">
      <dgm:prSet/>
      <dgm:spPr/>
      <dgm:t>
        <a:bodyPr/>
        <a:lstStyle/>
        <a:p>
          <a:endParaRPr lang="en-US"/>
        </a:p>
      </dgm:t>
    </dgm:pt>
    <dgm:pt modelId="{4E30B540-ED96-4307-BCA6-A46DDF9FC6A6}">
      <dgm:prSet/>
      <dgm:spPr>
        <a:solidFill>
          <a:schemeClr val="accent2">
            <a:lumMod val="60000"/>
            <a:lumOff val="40000"/>
          </a:schemeClr>
        </a:solidFill>
      </dgm:spPr>
      <dgm:t>
        <a:bodyPr/>
        <a:lstStyle/>
        <a:p>
          <a:r>
            <a:rPr lang="en-US" dirty="0">
              <a:solidFill>
                <a:schemeClr val="tx1"/>
              </a:solidFill>
            </a:rPr>
            <a:t>Digital X-ray detectors transmit X-rays to a computer, which constructs 2D image slices.</a:t>
          </a:r>
        </a:p>
      </dgm:t>
    </dgm:pt>
    <dgm:pt modelId="{D63AB3B7-465D-4CEC-BAA0-3BF9E54BB496}" type="parTrans" cxnId="{EAECC7A3-F73F-46F0-AE19-9DF751B480B1}">
      <dgm:prSet/>
      <dgm:spPr/>
      <dgm:t>
        <a:bodyPr/>
        <a:lstStyle/>
        <a:p>
          <a:endParaRPr lang="en-US"/>
        </a:p>
      </dgm:t>
    </dgm:pt>
    <dgm:pt modelId="{AB7366BE-3AC0-4A09-A40E-89B8B7CFA312}" type="sibTrans" cxnId="{EAECC7A3-F73F-46F0-AE19-9DF751B480B1}">
      <dgm:prSet/>
      <dgm:spPr/>
      <dgm:t>
        <a:bodyPr/>
        <a:lstStyle/>
        <a:p>
          <a:endParaRPr lang="en-US"/>
        </a:p>
      </dgm:t>
    </dgm:pt>
    <dgm:pt modelId="{0D2EE951-9FF5-4934-BFDA-DCF4B37AC68B}">
      <dgm:prSet/>
      <dgm:spPr>
        <a:solidFill>
          <a:schemeClr val="accent2">
            <a:lumMod val="60000"/>
            <a:lumOff val="40000"/>
          </a:schemeClr>
        </a:solidFill>
      </dgm:spPr>
      <dgm:t>
        <a:bodyPr/>
        <a:lstStyle/>
        <a:p>
          <a:r>
            <a:rPr lang="en-US" dirty="0">
              <a:solidFill>
                <a:schemeClr val="tx1"/>
              </a:solidFill>
            </a:rPr>
            <a:t>Contrast agents is a substance that enhance the visibility of difficult-to-see soft tissues in CT scans.</a:t>
          </a:r>
        </a:p>
      </dgm:t>
    </dgm:pt>
    <dgm:pt modelId="{DBD8D724-12A0-47DA-8B60-4C1AE026638B}" type="parTrans" cxnId="{E6A6B6E8-CC74-4584-BF41-5F4681EF225F}">
      <dgm:prSet/>
      <dgm:spPr/>
      <dgm:t>
        <a:bodyPr/>
        <a:lstStyle/>
        <a:p>
          <a:endParaRPr lang="en-US"/>
        </a:p>
      </dgm:t>
    </dgm:pt>
    <dgm:pt modelId="{C1F83CD8-9BF7-4B0A-8BF1-E77C705B0E52}" type="sibTrans" cxnId="{E6A6B6E8-CC74-4584-BF41-5F4681EF225F}">
      <dgm:prSet/>
      <dgm:spPr/>
      <dgm:t>
        <a:bodyPr/>
        <a:lstStyle/>
        <a:p>
          <a:endParaRPr lang="en-US"/>
        </a:p>
      </dgm:t>
    </dgm:pt>
    <dgm:pt modelId="{3AC18A3E-9CCB-4A9D-AA3F-29A5A7A40955}" type="pres">
      <dgm:prSet presAssocID="{49C19F21-6AFF-4194-A4D9-B8B2EFDCE8C7}" presName="linear" presStyleCnt="0">
        <dgm:presLayoutVars>
          <dgm:animLvl val="lvl"/>
          <dgm:resizeHandles val="exact"/>
        </dgm:presLayoutVars>
      </dgm:prSet>
      <dgm:spPr/>
    </dgm:pt>
    <dgm:pt modelId="{F52FEB4D-02BC-484D-9D83-B93D606F3ADF}" type="pres">
      <dgm:prSet presAssocID="{C227D989-3B91-4D2A-896D-BF17F012729F}" presName="parentText" presStyleLbl="node1" presStyleIdx="0" presStyleCnt="4">
        <dgm:presLayoutVars>
          <dgm:chMax val="0"/>
          <dgm:bulletEnabled val="1"/>
        </dgm:presLayoutVars>
      </dgm:prSet>
      <dgm:spPr/>
    </dgm:pt>
    <dgm:pt modelId="{55C88B42-A273-4ADD-9FBF-51EFC2937301}" type="pres">
      <dgm:prSet presAssocID="{86712C73-23DE-448F-A8B1-BDFEDA067C17}" presName="spacer" presStyleCnt="0"/>
      <dgm:spPr/>
    </dgm:pt>
    <dgm:pt modelId="{9219680F-2302-4E10-AF64-454096C9950D}" type="pres">
      <dgm:prSet presAssocID="{8C5D5468-19F4-4A13-BB79-EF26299E2459}" presName="parentText" presStyleLbl="node1" presStyleIdx="1" presStyleCnt="4">
        <dgm:presLayoutVars>
          <dgm:chMax val="0"/>
          <dgm:bulletEnabled val="1"/>
        </dgm:presLayoutVars>
      </dgm:prSet>
      <dgm:spPr/>
    </dgm:pt>
    <dgm:pt modelId="{11088FE5-E7DD-40D5-BD1E-D614B159C182}" type="pres">
      <dgm:prSet presAssocID="{DE6A2184-04FF-4169-B87F-20A46D9A6ABB}" presName="spacer" presStyleCnt="0"/>
      <dgm:spPr/>
    </dgm:pt>
    <dgm:pt modelId="{71B080AB-495B-42B1-AAAD-EF6B5B95431E}" type="pres">
      <dgm:prSet presAssocID="{4E30B540-ED96-4307-BCA6-A46DDF9FC6A6}" presName="parentText" presStyleLbl="node1" presStyleIdx="2" presStyleCnt="4">
        <dgm:presLayoutVars>
          <dgm:chMax val="0"/>
          <dgm:bulletEnabled val="1"/>
        </dgm:presLayoutVars>
      </dgm:prSet>
      <dgm:spPr/>
    </dgm:pt>
    <dgm:pt modelId="{784A856F-530E-41AA-9ECC-9DC69C965873}" type="pres">
      <dgm:prSet presAssocID="{AB7366BE-3AC0-4A09-A40E-89B8B7CFA312}" presName="spacer" presStyleCnt="0"/>
      <dgm:spPr/>
    </dgm:pt>
    <dgm:pt modelId="{1AC27EF9-E4F4-4D5E-9405-F67A20E706CB}" type="pres">
      <dgm:prSet presAssocID="{0D2EE951-9FF5-4934-BFDA-DCF4B37AC68B}" presName="parentText" presStyleLbl="node1" presStyleIdx="3" presStyleCnt="4">
        <dgm:presLayoutVars>
          <dgm:chMax val="0"/>
          <dgm:bulletEnabled val="1"/>
        </dgm:presLayoutVars>
      </dgm:prSet>
      <dgm:spPr/>
    </dgm:pt>
  </dgm:ptLst>
  <dgm:cxnLst>
    <dgm:cxn modelId="{13DB611E-3CEE-4CA5-9AEA-2DF506CE42AA}" srcId="{49C19F21-6AFF-4194-A4D9-B8B2EFDCE8C7}" destId="{8C5D5468-19F4-4A13-BB79-EF26299E2459}" srcOrd="1" destOrd="0" parTransId="{D589272A-3780-4F50-9615-C615D7816FD2}" sibTransId="{DE6A2184-04FF-4169-B87F-20A46D9A6ABB}"/>
    <dgm:cxn modelId="{C035E06F-AD0A-47F9-9745-5C0A7D7B76BA}" type="presOf" srcId="{8C5D5468-19F4-4A13-BB79-EF26299E2459}" destId="{9219680F-2302-4E10-AF64-454096C9950D}" srcOrd="0" destOrd="0" presId="urn:microsoft.com/office/officeart/2005/8/layout/vList2"/>
    <dgm:cxn modelId="{C26CDE52-6699-4966-9CA2-72732B9C6510}" srcId="{49C19F21-6AFF-4194-A4D9-B8B2EFDCE8C7}" destId="{C227D989-3B91-4D2A-896D-BF17F012729F}" srcOrd="0" destOrd="0" parTransId="{3FD7F00C-4509-4DBE-B9B7-A84E8BA30859}" sibTransId="{86712C73-23DE-448F-A8B1-BDFEDA067C17}"/>
    <dgm:cxn modelId="{C9C6927C-C94A-466E-9987-B861D1CD9B90}" type="presOf" srcId="{4E30B540-ED96-4307-BCA6-A46DDF9FC6A6}" destId="{71B080AB-495B-42B1-AAAD-EF6B5B95431E}" srcOrd="0" destOrd="0" presId="urn:microsoft.com/office/officeart/2005/8/layout/vList2"/>
    <dgm:cxn modelId="{75F16B96-A8F3-44BB-BDB2-1E6A39C9ECCE}" type="presOf" srcId="{0D2EE951-9FF5-4934-BFDA-DCF4B37AC68B}" destId="{1AC27EF9-E4F4-4D5E-9405-F67A20E706CB}" srcOrd="0" destOrd="0" presId="urn:microsoft.com/office/officeart/2005/8/layout/vList2"/>
    <dgm:cxn modelId="{EAECC7A3-F73F-46F0-AE19-9DF751B480B1}" srcId="{49C19F21-6AFF-4194-A4D9-B8B2EFDCE8C7}" destId="{4E30B540-ED96-4307-BCA6-A46DDF9FC6A6}" srcOrd="2" destOrd="0" parTransId="{D63AB3B7-465D-4CEC-BAA0-3BF9E54BB496}" sibTransId="{AB7366BE-3AC0-4A09-A40E-89B8B7CFA312}"/>
    <dgm:cxn modelId="{6D10B9BA-4F13-467C-89BA-9186D9A9B2A8}" type="presOf" srcId="{49C19F21-6AFF-4194-A4D9-B8B2EFDCE8C7}" destId="{3AC18A3E-9CCB-4A9D-AA3F-29A5A7A40955}" srcOrd="0" destOrd="0" presId="urn:microsoft.com/office/officeart/2005/8/layout/vList2"/>
    <dgm:cxn modelId="{8C4FCDE5-8A57-4C1E-A850-A909201F41C2}" type="presOf" srcId="{C227D989-3B91-4D2A-896D-BF17F012729F}" destId="{F52FEB4D-02BC-484D-9D83-B93D606F3ADF}" srcOrd="0" destOrd="0" presId="urn:microsoft.com/office/officeart/2005/8/layout/vList2"/>
    <dgm:cxn modelId="{E6A6B6E8-CC74-4584-BF41-5F4681EF225F}" srcId="{49C19F21-6AFF-4194-A4D9-B8B2EFDCE8C7}" destId="{0D2EE951-9FF5-4934-BFDA-DCF4B37AC68B}" srcOrd="3" destOrd="0" parTransId="{DBD8D724-12A0-47DA-8B60-4C1AE026638B}" sibTransId="{C1F83CD8-9BF7-4B0A-8BF1-E77C705B0E52}"/>
    <dgm:cxn modelId="{B3D2D46C-01B7-4155-996A-791596CFD3A7}" type="presParOf" srcId="{3AC18A3E-9CCB-4A9D-AA3F-29A5A7A40955}" destId="{F52FEB4D-02BC-484D-9D83-B93D606F3ADF}" srcOrd="0" destOrd="0" presId="urn:microsoft.com/office/officeart/2005/8/layout/vList2"/>
    <dgm:cxn modelId="{5B813453-601F-4821-A1C4-E5A301B6B686}" type="presParOf" srcId="{3AC18A3E-9CCB-4A9D-AA3F-29A5A7A40955}" destId="{55C88B42-A273-4ADD-9FBF-51EFC2937301}" srcOrd="1" destOrd="0" presId="urn:microsoft.com/office/officeart/2005/8/layout/vList2"/>
    <dgm:cxn modelId="{2E605A95-4738-4A06-8153-5EDDC6D4DD94}" type="presParOf" srcId="{3AC18A3E-9CCB-4A9D-AA3F-29A5A7A40955}" destId="{9219680F-2302-4E10-AF64-454096C9950D}" srcOrd="2" destOrd="0" presId="urn:microsoft.com/office/officeart/2005/8/layout/vList2"/>
    <dgm:cxn modelId="{01EBBE7F-69F0-4F3E-BBF0-4D0D8F218A0B}" type="presParOf" srcId="{3AC18A3E-9CCB-4A9D-AA3F-29A5A7A40955}" destId="{11088FE5-E7DD-40D5-BD1E-D614B159C182}" srcOrd="3" destOrd="0" presId="urn:microsoft.com/office/officeart/2005/8/layout/vList2"/>
    <dgm:cxn modelId="{373FDF27-E756-4525-9E99-3EE2FEDCA98E}" type="presParOf" srcId="{3AC18A3E-9CCB-4A9D-AA3F-29A5A7A40955}" destId="{71B080AB-495B-42B1-AAAD-EF6B5B95431E}" srcOrd="4" destOrd="0" presId="urn:microsoft.com/office/officeart/2005/8/layout/vList2"/>
    <dgm:cxn modelId="{BCD41D6C-4484-448F-86BD-DDB7BC4CB64F}" type="presParOf" srcId="{3AC18A3E-9CCB-4A9D-AA3F-29A5A7A40955}" destId="{784A856F-530E-41AA-9ECC-9DC69C965873}" srcOrd="5" destOrd="0" presId="urn:microsoft.com/office/officeart/2005/8/layout/vList2"/>
    <dgm:cxn modelId="{3D1192EE-C81C-41FF-992A-BD322176F74B}" type="presParOf" srcId="{3AC18A3E-9CCB-4A9D-AA3F-29A5A7A40955}" destId="{1AC27EF9-E4F4-4D5E-9405-F67A20E706CB}"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EB8A82-392D-470C-AEF2-FCD36F66CED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E7AC221-13BA-4E0B-9C6B-DBE7DF3455A5}">
      <dgm:prSet/>
      <dgm:spPr/>
      <dgm:t>
        <a:bodyPr/>
        <a:lstStyle/>
        <a:p>
          <a:pPr>
            <a:lnSpc>
              <a:spcPct val="100000"/>
            </a:lnSpc>
          </a:pPr>
          <a:r>
            <a:rPr lang="en-US" dirty="0"/>
            <a:t>The process of dividing an image into different regions, poses a challenging task</a:t>
          </a:r>
        </a:p>
      </dgm:t>
    </dgm:pt>
    <dgm:pt modelId="{F3141D8E-91CE-41CD-AE65-DED4E3586CA0}" type="parTrans" cxnId="{F0681932-6EBF-4C45-B249-CFEB2BA8B174}">
      <dgm:prSet/>
      <dgm:spPr/>
      <dgm:t>
        <a:bodyPr/>
        <a:lstStyle/>
        <a:p>
          <a:endParaRPr lang="en-US"/>
        </a:p>
      </dgm:t>
    </dgm:pt>
    <dgm:pt modelId="{126E6C28-4DCF-48ED-B9EA-C3FE81120341}" type="sibTrans" cxnId="{F0681932-6EBF-4C45-B249-CFEB2BA8B174}">
      <dgm:prSet/>
      <dgm:spPr/>
      <dgm:t>
        <a:bodyPr/>
        <a:lstStyle/>
        <a:p>
          <a:endParaRPr lang="en-US"/>
        </a:p>
      </dgm:t>
    </dgm:pt>
    <dgm:pt modelId="{C1414FC0-6267-494D-8A1B-100D26BDBB79}">
      <dgm:prSet/>
      <dgm:spPr/>
      <dgm:t>
        <a:bodyPr/>
        <a:lstStyle/>
        <a:p>
          <a:pPr>
            <a:lnSpc>
              <a:spcPct val="100000"/>
            </a:lnSpc>
          </a:pPr>
          <a:r>
            <a:rPr lang="en-US" dirty="0"/>
            <a:t>In computer vision, various segmentation algorithms are utilized, including:</a:t>
          </a:r>
        </a:p>
      </dgm:t>
    </dgm:pt>
    <dgm:pt modelId="{FF9F29E9-FEA2-4A00-AE16-5CD800EF2635}" type="parTrans" cxnId="{4AC87AB6-7E1B-44CF-8BF3-3484800231AF}">
      <dgm:prSet/>
      <dgm:spPr/>
      <dgm:t>
        <a:bodyPr/>
        <a:lstStyle/>
        <a:p>
          <a:endParaRPr lang="en-US"/>
        </a:p>
      </dgm:t>
    </dgm:pt>
    <dgm:pt modelId="{F2AD880B-D9E5-4F79-B912-435D5DD04C74}" type="sibTrans" cxnId="{4AC87AB6-7E1B-44CF-8BF3-3484800231AF}">
      <dgm:prSet/>
      <dgm:spPr/>
      <dgm:t>
        <a:bodyPr/>
        <a:lstStyle/>
        <a:p>
          <a:endParaRPr lang="en-US"/>
        </a:p>
      </dgm:t>
    </dgm:pt>
    <dgm:pt modelId="{26AF0CE8-39F9-4796-8E45-44B0BD71A306}">
      <dgm:prSet custT="1"/>
      <dgm:spPr/>
      <dgm:t>
        <a:bodyPr/>
        <a:lstStyle/>
        <a:p>
          <a:pPr>
            <a:lnSpc>
              <a:spcPct val="100000"/>
            </a:lnSpc>
          </a:pPr>
          <a:r>
            <a:rPr lang="en-US" sz="1200" dirty="0"/>
            <a:t>Thresholding.</a:t>
          </a:r>
        </a:p>
      </dgm:t>
    </dgm:pt>
    <dgm:pt modelId="{AFBCF735-17A2-40D5-AF9F-D087FE97F0BE}" type="parTrans" cxnId="{CFAEADB9-0012-4C03-B04A-34932CE40D58}">
      <dgm:prSet/>
      <dgm:spPr/>
      <dgm:t>
        <a:bodyPr/>
        <a:lstStyle/>
        <a:p>
          <a:endParaRPr lang="en-US"/>
        </a:p>
      </dgm:t>
    </dgm:pt>
    <dgm:pt modelId="{C740F4E4-8596-4964-B176-9AF2DF104BE8}" type="sibTrans" cxnId="{CFAEADB9-0012-4C03-B04A-34932CE40D58}">
      <dgm:prSet/>
      <dgm:spPr/>
      <dgm:t>
        <a:bodyPr/>
        <a:lstStyle/>
        <a:p>
          <a:endParaRPr lang="en-US"/>
        </a:p>
      </dgm:t>
    </dgm:pt>
    <dgm:pt modelId="{2F7424AF-B86C-446A-AC0D-5AB89EECD1E9}">
      <dgm:prSet custT="1"/>
      <dgm:spPr/>
      <dgm:t>
        <a:bodyPr/>
        <a:lstStyle/>
        <a:p>
          <a:pPr>
            <a:lnSpc>
              <a:spcPct val="100000"/>
            </a:lnSpc>
          </a:pPr>
          <a:r>
            <a:rPr lang="en-US" sz="1200" dirty="0"/>
            <a:t>Adaptive Region Growing (ARG).</a:t>
          </a:r>
        </a:p>
      </dgm:t>
    </dgm:pt>
    <dgm:pt modelId="{5F0EEB5D-3D5E-4C6D-B992-FC3D9B3CEEC9}" type="parTrans" cxnId="{CC1D934A-565B-4273-829C-EE974E2509C2}">
      <dgm:prSet/>
      <dgm:spPr/>
      <dgm:t>
        <a:bodyPr/>
        <a:lstStyle/>
        <a:p>
          <a:endParaRPr lang="en-US"/>
        </a:p>
      </dgm:t>
    </dgm:pt>
    <dgm:pt modelId="{45F48DB9-2BDF-44E4-A083-FFE7153E1476}" type="sibTrans" cxnId="{CC1D934A-565B-4273-829C-EE974E2509C2}">
      <dgm:prSet/>
      <dgm:spPr/>
      <dgm:t>
        <a:bodyPr/>
        <a:lstStyle/>
        <a:p>
          <a:endParaRPr lang="en-US"/>
        </a:p>
      </dgm:t>
    </dgm:pt>
    <dgm:pt modelId="{B9882892-B93A-440B-8F32-9EE418F4E1AD}">
      <dgm:prSet custT="1"/>
      <dgm:spPr/>
      <dgm:t>
        <a:bodyPr/>
        <a:lstStyle/>
        <a:p>
          <a:pPr>
            <a:lnSpc>
              <a:spcPct val="100000"/>
            </a:lnSpc>
          </a:pPr>
          <a:r>
            <a:rPr lang="en-US" sz="1200" dirty="0"/>
            <a:t>Graph Cut.</a:t>
          </a:r>
        </a:p>
      </dgm:t>
    </dgm:pt>
    <dgm:pt modelId="{E2A206E6-8311-4348-BF3B-75964E4C27B8}" type="parTrans" cxnId="{94B262B1-2455-4FED-854F-F617FA09E404}">
      <dgm:prSet/>
      <dgm:spPr/>
      <dgm:t>
        <a:bodyPr/>
        <a:lstStyle/>
        <a:p>
          <a:endParaRPr lang="en-US"/>
        </a:p>
      </dgm:t>
    </dgm:pt>
    <dgm:pt modelId="{C31E4575-DFAC-4728-95E6-8BA25778016C}" type="sibTrans" cxnId="{94B262B1-2455-4FED-854F-F617FA09E404}">
      <dgm:prSet/>
      <dgm:spPr/>
      <dgm:t>
        <a:bodyPr/>
        <a:lstStyle/>
        <a:p>
          <a:endParaRPr lang="en-US"/>
        </a:p>
      </dgm:t>
    </dgm:pt>
    <dgm:pt modelId="{0C847AF6-A015-4374-8C71-5EA6C820E57D}">
      <dgm:prSet custT="1"/>
      <dgm:spPr/>
      <dgm:t>
        <a:bodyPr/>
        <a:lstStyle/>
        <a:p>
          <a:pPr>
            <a:lnSpc>
              <a:spcPct val="100000"/>
            </a:lnSpc>
          </a:pPr>
          <a:r>
            <a:rPr lang="en-US" sz="1200" dirty="0"/>
            <a:t>CNN-based segmentation.</a:t>
          </a:r>
        </a:p>
      </dgm:t>
    </dgm:pt>
    <dgm:pt modelId="{5E3F4F76-E926-4C26-A376-E21453B89DB5}" type="parTrans" cxnId="{8ECC1E22-24EC-469F-96F0-BF57979794A9}">
      <dgm:prSet/>
      <dgm:spPr/>
      <dgm:t>
        <a:bodyPr/>
        <a:lstStyle/>
        <a:p>
          <a:endParaRPr lang="en-US"/>
        </a:p>
      </dgm:t>
    </dgm:pt>
    <dgm:pt modelId="{D8A8AD2D-EEBB-4D32-92B6-F691DB7C130B}" type="sibTrans" cxnId="{8ECC1E22-24EC-469F-96F0-BF57979794A9}">
      <dgm:prSet/>
      <dgm:spPr/>
      <dgm:t>
        <a:bodyPr/>
        <a:lstStyle/>
        <a:p>
          <a:endParaRPr lang="en-US"/>
        </a:p>
      </dgm:t>
    </dgm:pt>
    <dgm:pt modelId="{04DE5311-23C6-44C2-9C6E-1E4C604CA04A}" type="pres">
      <dgm:prSet presAssocID="{93EB8A82-392D-470C-AEF2-FCD36F66CEDC}" presName="root" presStyleCnt="0">
        <dgm:presLayoutVars>
          <dgm:dir/>
          <dgm:resizeHandles val="exact"/>
        </dgm:presLayoutVars>
      </dgm:prSet>
      <dgm:spPr/>
    </dgm:pt>
    <dgm:pt modelId="{3188D866-3D63-4517-96B7-F77B014BEC6D}" type="pres">
      <dgm:prSet presAssocID="{CE7AC221-13BA-4E0B-9C6B-DBE7DF3455A5}" presName="compNode" presStyleCnt="0"/>
      <dgm:spPr/>
    </dgm:pt>
    <dgm:pt modelId="{0C81DA92-A0A5-4CB8-BF9A-58CA72B1C0AF}" type="pres">
      <dgm:prSet presAssocID="{CE7AC221-13BA-4E0B-9C6B-DBE7DF3455A5}" presName="bgRect" presStyleLbl="bgShp" presStyleIdx="0" presStyleCnt="2" custLinFactNeighborX="1050"/>
      <dgm:spPr>
        <a:solidFill>
          <a:schemeClr val="accent2">
            <a:lumMod val="60000"/>
            <a:lumOff val="40000"/>
          </a:schemeClr>
        </a:solidFill>
      </dgm:spPr>
    </dgm:pt>
    <dgm:pt modelId="{2DA73417-60BE-474A-99EC-2295A9715E08}" type="pres">
      <dgm:prSet presAssocID="{CE7AC221-13BA-4E0B-9C6B-DBE7DF3455A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מעבד"/>
        </a:ext>
      </dgm:extLst>
    </dgm:pt>
    <dgm:pt modelId="{A47F9CD6-D4D2-4619-B167-1176F8A863A3}" type="pres">
      <dgm:prSet presAssocID="{CE7AC221-13BA-4E0B-9C6B-DBE7DF3455A5}" presName="spaceRect" presStyleCnt="0"/>
      <dgm:spPr/>
    </dgm:pt>
    <dgm:pt modelId="{A9E52280-17FF-4EEB-966D-599BC60034B2}" type="pres">
      <dgm:prSet presAssocID="{CE7AC221-13BA-4E0B-9C6B-DBE7DF3455A5}" presName="parTx" presStyleLbl="revTx" presStyleIdx="0" presStyleCnt="3">
        <dgm:presLayoutVars>
          <dgm:chMax val="0"/>
          <dgm:chPref val="0"/>
        </dgm:presLayoutVars>
      </dgm:prSet>
      <dgm:spPr/>
    </dgm:pt>
    <dgm:pt modelId="{764A2646-D05A-42EB-A33E-FB79933203DD}" type="pres">
      <dgm:prSet presAssocID="{126E6C28-4DCF-48ED-B9EA-C3FE81120341}" presName="sibTrans" presStyleCnt="0"/>
      <dgm:spPr/>
    </dgm:pt>
    <dgm:pt modelId="{E4D6D8DA-2599-4FFE-AA87-A3B364306C97}" type="pres">
      <dgm:prSet presAssocID="{C1414FC0-6267-494D-8A1B-100D26BDBB79}" presName="compNode" presStyleCnt="0"/>
      <dgm:spPr/>
    </dgm:pt>
    <dgm:pt modelId="{8EAB1FAD-B45A-4800-964E-6E9E9333C59E}" type="pres">
      <dgm:prSet presAssocID="{C1414FC0-6267-494D-8A1B-100D26BDBB79}" presName="bgRect" presStyleLbl="bgShp" presStyleIdx="1" presStyleCnt="2" custLinFactNeighborX="1360"/>
      <dgm:spPr>
        <a:solidFill>
          <a:schemeClr val="accent2">
            <a:lumMod val="60000"/>
            <a:lumOff val="40000"/>
          </a:schemeClr>
        </a:solidFill>
      </dgm:spPr>
    </dgm:pt>
    <dgm:pt modelId="{35064BD8-72E1-4F13-A795-00BFB1A91B01}" type="pres">
      <dgm:prSet presAssocID="{C1414FC0-6267-494D-8A1B-100D26BDBB7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סטטיסטיקה"/>
        </a:ext>
      </dgm:extLst>
    </dgm:pt>
    <dgm:pt modelId="{E46D2190-5D2F-4BB3-9EB7-126150E1D822}" type="pres">
      <dgm:prSet presAssocID="{C1414FC0-6267-494D-8A1B-100D26BDBB79}" presName="spaceRect" presStyleCnt="0"/>
      <dgm:spPr/>
    </dgm:pt>
    <dgm:pt modelId="{355D57C4-AC81-4AB8-B672-88453C443958}" type="pres">
      <dgm:prSet presAssocID="{C1414FC0-6267-494D-8A1B-100D26BDBB79}" presName="parTx" presStyleLbl="revTx" presStyleIdx="1" presStyleCnt="3">
        <dgm:presLayoutVars>
          <dgm:chMax val="0"/>
          <dgm:chPref val="0"/>
        </dgm:presLayoutVars>
      </dgm:prSet>
      <dgm:spPr/>
    </dgm:pt>
    <dgm:pt modelId="{6B804AED-D731-4E0B-8632-EF2BAD6EBF33}" type="pres">
      <dgm:prSet presAssocID="{C1414FC0-6267-494D-8A1B-100D26BDBB79}" presName="desTx" presStyleLbl="revTx" presStyleIdx="2" presStyleCnt="3" custScaleX="115064" custLinFactNeighborX="-1066">
        <dgm:presLayoutVars/>
      </dgm:prSet>
      <dgm:spPr/>
    </dgm:pt>
  </dgm:ptLst>
  <dgm:cxnLst>
    <dgm:cxn modelId="{2E6AB50D-94BD-4347-8F7A-681D700E4175}" type="presOf" srcId="{CE7AC221-13BA-4E0B-9C6B-DBE7DF3455A5}" destId="{A9E52280-17FF-4EEB-966D-599BC60034B2}" srcOrd="0" destOrd="0" presId="urn:microsoft.com/office/officeart/2018/2/layout/IconVerticalSolidList"/>
    <dgm:cxn modelId="{D715E510-B633-42E6-9AB1-5ACB07107230}" type="presOf" srcId="{B9882892-B93A-440B-8F32-9EE418F4E1AD}" destId="{6B804AED-D731-4E0B-8632-EF2BAD6EBF33}" srcOrd="0" destOrd="2" presId="urn:microsoft.com/office/officeart/2018/2/layout/IconVerticalSolidList"/>
    <dgm:cxn modelId="{8ECC1E22-24EC-469F-96F0-BF57979794A9}" srcId="{C1414FC0-6267-494D-8A1B-100D26BDBB79}" destId="{0C847AF6-A015-4374-8C71-5EA6C820E57D}" srcOrd="3" destOrd="0" parTransId="{5E3F4F76-E926-4C26-A376-E21453B89DB5}" sibTransId="{D8A8AD2D-EEBB-4D32-92B6-F691DB7C130B}"/>
    <dgm:cxn modelId="{AA77672F-8E5C-411C-9B50-64F9BD496B44}" type="presOf" srcId="{93EB8A82-392D-470C-AEF2-FCD36F66CEDC}" destId="{04DE5311-23C6-44C2-9C6E-1E4C604CA04A}" srcOrd="0" destOrd="0" presId="urn:microsoft.com/office/officeart/2018/2/layout/IconVerticalSolidList"/>
    <dgm:cxn modelId="{F0681932-6EBF-4C45-B249-CFEB2BA8B174}" srcId="{93EB8A82-392D-470C-AEF2-FCD36F66CEDC}" destId="{CE7AC221-13BA-4E0B-9C6B-DBE7DF3455A5}" srcOrd="0" destOrd="0" parTransId="{F3141D8E-91CE-41CD-AE65-DED4E3586CA0}" sibTransId="{126E6C28-4DCF-48ED-B9EA-C3FE81120341}"/>
    <dgm:cxn modelId="{3703D738-791D-455D-BE1D-B2B45B816795}" type="presOf" srcId="{C1414FC0-6267-494D-8A1B-100D26BDBB79}" destId="{355D57C4-AC81-4AB8-B672-88453C443958}" srcOrd="0" destOrd="0" presId="urn:microsoft.com/office/officeart/2018/2/layout/IconVerticalSolidList"/>
    <dgm:cxn modelId="{2D6B2439-878F-4963-B37D-18DEBF71AEFE}" type="presOf" srcId="{2F7424AF-B86C-446A-AC0D-5AB89EECD1E9}" destId="{6B804AED-D731-4E0B-8632-EF2BAD6EBF33}" srcOrd="0" destOrd="1" presId="urn:microsoft.com/office/officeart/2018/2/layout/IconVerticalSolidList"/>
    <dgm:cxn modelId="{CC1D934A-565B-4273-829C-EE974E2509C2}" srcId="{C1414FC0-6267-494D-8A1B-100D26BDBB79}" destId="{2F7424AF-B86C-446A-AC0D-5AB89EECD1E9}" srcOrd="1" destOrd="0" parTransId="{5F0EEB5D-3D5E-4C6D-B992-FC3D9B3CEEC9}" sibTransId="{45F48DB9-2BDF-44E4-A083-FFE7153E1476}"/>
    <dgm:cxn modelId="{EAE57BA0-D9B2-4759-AD52-EC4A50ACF8E4}" type="presOf" srcId="{0C847AF6-A015-4374-8C71-5EA6C820E57D}" destId="{6B804AED-D731-4E0B-8632-EF2BAD6EBF33}" srcOrd="0" destOrd="3" presId="urn:microsoft.com/office/officeart/2018/2/layout/IconVerticalSolidList"/>
    <dgm:cxn modelId="{94B262B1-2455-4FED-854F-F617FA09E404}" srcId="{C1414FC0-6267-494D-8A1B-100D26BDBB79}" destId="{B9882892-B93A-440B-8F32-9EE418F4E1AD}" srcOrd="2" destOrd="0" parTransId="{E2A206E6-8311-4348-BF3B-75964E4C27B8}" sibTransId="{C31E4575-DFAC-4728-95E6-8BA25778016C}"/>
    <dgm:cxn modelId="{4AC87AB6-7E1B-44CF-8BF3-3484800231AF}" srcId="{93EB8A82-392D-470C-AEF2-FCD36F66CEDC}" destId="{C1414FC0-6267-494D-8A1B-100D26BDBB79}" srcOrd="1" destOrd="0" parTransId="{FF9F29E9-FEA2-4A00-AE16-5CD800EF2635}" sibTransId="{F2AD880B-D9E5-4F79-B912-435D5DD04C74}"/>
    <dgm:cxn modelId="{CFAEADB9-0012-4C03-B04A-34932CE40D58}" srcId="{C1414FC0-6267-494D-8A1B-100D26BDBB79}" destId="{26AF0CE8-39F9-4796-8E45-44B0BD71A306}" srcOrd="0" destOrd="0" parTransId="{AFBCF735-17A2-40D5-AF9F-D087FE97F0BE}" sibTransId="{C740F4E4-8596-4964-B176-9AF2DF104BE8}"/>
    <dgm:cxn modelId="{41E431BB-8A9B-490A-B682-6F924105D595}" type="presOf" srcId="{26AF0CE8-39F9-4796-8E45-44B0BD71A306}" destId="{6B804AED-D731-4E0B-8632-EF2BAD6EBF33}" srcOrd="0" destOrd="0" presId="urn:microsoft.com/office/officeart/2018/2/layout/IconVerticalSolidList"/>
    <dgm:cxn modelId="{BFE31EF5-7DEE-4674-AD10-2D2D1834DFED}" type="presParOf" srcId="{04DE5311-23C6-44C2-9C6E-1E4C604CA04A}" destId="{3188D866-3D63-4517-96B7-F77B014BEC6D}" srcOrd="0" destOrd="0" presId="urn:microsoft.com/office/officeart/2018/2/layout/IconVerticalSolidList"/>
    <dgm:cxn modelId="{6094CB56-40F5-4C83-8DE8-160C338770DD}" type="presParOf" srcId="{3188D866-3D63-4517-96B7-F77B014BEC6D}" destId="{0C81DA92-A0A5-4CB8-BF9A-58CA72B1C0AF}" srcOrd="0" destOrd="0" presId="urn:microsoft.com/office/officeart/2018/2/layout/IconVerticalSolidList"/>
    <dgm:cxn modelId="{EE449887-A5B3-4104-8FC1-023DA461DFE9}" type="presParOf" srcId="{3188D866-3D63-4517-96B7-F77B014BEC6D}" destId="{2DA73417-60BE-474A-99EC-2295A9715E08}" srcOrd="1" destOrd="0" presId="urn:microsoft.com/office/officeart/2018/2/layout/IconVerticalSolidList"/>
    <dgm:cxn modelId="{CE4FD052-D323-4706-9A5D-819CA2B88F83}" type="presParOf" srcId="{3188D866-3D63-4517-96B7-F77B014BEC6D}" destId="{A47F9CD6-D4D2-4619-B167-1176F8A863A3}" srcOrd="2" destOrd="0" presId="urn:microsoft.com/office/officeart/2018/2/layout/IconVerticalSolidList"/>
    <dgm:cxn modelId="{A62256F3-F8BF-411D-B000-DF705B232A62}" type="presParOf" srcId="{3188D866-3D63-4517-96B7-F77B014BEC6D}" destId="{A9E52280-17FF-4EEB-966D-599BC60034B2}" srcOrd="3" destOrd="0" presId="urn:microsoft.com/office/officeart/2018/2/layout/IconVerticalSolidList"/>
    <dgm:cxn modelId="{54E8B64B-A7DB-4E3B-BFB7-41A08226A3E6}" type="presParOf" srcId="{04DE5311-23C6-44C2-9C6E-1E4C604CA04A}" destId="{764A2646-D05A-42EB-A33E-FB79933203DD}" srcOrd="1" destOrd="0" presId="urn:microsoft.com/office/officeart/2018/2/layout/IconVerticalSolidList"/>
    <dgm:cxn modelId="{3FE33B6D-53CB-42D5-85B3-B23AAAC27A4A}" type="presParOf" srcId="{04DE5311-23C6-44C2-9C6E-1E4C604CA04A}" destId="{E4D6D8DA-2599-4FFE-AA87-A3B364306C97}" srcOrd="2" destOrd="0" presId="urn:microsoft.com/office/officeart/2018/2/layout/IconVerticalSolidList"/>
    <dgm:cxn modelId="{EBF8A087-36B2-4482-AF1C-CC82066B1526}" type="presParOf" srcId="{E4D6D8DA-2599-4FFE-AA87-A3B364306C97}" destId="{8EAB1FAD-B45A-4800-964E-6E9E9333C59E}" srcOrd="0" destOrd="0" presId="urn:microsoft.com/office/officeart/2018/2/layout/IconVerticalSolidList"/>
    <dgm:cxn modelId="{72F0F5FD-9A9A-4C92-9D18-521BBBE00892}" type="presParOf" srcId="{E4D6D8DA-2599-4FFE-AA87-A3B364306C97}" destId="{35064BD8-72E1-4F13-A795-00BFB1A91B01}" srcOrd="1" destOrd="0" presId="urn:microsoft.com/office/officeart/2018/2/layout/IconVerticalSolidList"/>
    <dgm:cxn modelId="{3289C110-4B1B-4568-892D-2E2C38F0D077}" type="presParOf" srcId="{E4D6D8DA-2599-4FFE-AA87-A3B364306C97}" destId="{E46D2190-5D2F-4BB3-9EB7-126150E1D822}" srcOrd="2" destOrd="0" presId="urn:microsoft.com/office/officeart/2018/2/layout/IconVerticalSolidList"/>
    <dgm:cxn modelId="{F54A84B8-82C7-4A98-898D-5430E3274852}" type="presParOf" srcId="{E4D6D8DA-2599-4FFE-AA87-A3B364306C97}" destId="{355D57C4-AC81-4AB8-B672-88453C443958}" srcOrd="3" destOrd="0" presId="urn:microsoft.com/office/officeart/2018/2/layout/IconVerticalSolidList"/>
    <dgm:cxn modelId="{9C9312B7-8437-4D18-9031-0F0F46F7A95E}" type="presParOf" srcId="{E4D6D8DA-2599-4FFE-AA87-A3B364306C97}" destId="{6B804AED-D731-4E0B-8632-EF2BAD6EBF33}"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60435EA-631E-41EC-9D26-09B110AD8A8F}" type="doc">
      <dgm:prSet loTypeId="urn:microsoft.com/office/officeart/2018/2/layout/IconVerticalSolid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886F2499-14C0-4357-A87A-BF4E1809D480}">
      <dgm:prSet custT="1"/>
      <dgm:spPr/>
      <dgm:t>
        <a:bodyPr/>
        <a:lstStyle/>
        <a:p>
          <a:pPr>
            <a:lnSpc>
              <a:spcPct val="100000"/>
            </a:lnSpc>
          </a:pPr>
          <a:r>
            <a:rPr lang="en-US" sz="1600" dirty="0"/>
            <a:t>A CNN-based segmentation model was originally developed for the medical field.</a:t>
          </a:r>
        </a:p>
      </dgm:t>
    </dgm:pt>
    <dgm:pt modelId="{C40AC126-BBB3-4F50-9BF1-BE678387D158}" type="parTrans" cxnId="{8F658ACE-E3CB-45C9-A03A-AB51ED63A58F}">
      <dgm:prSet/>
      <dgm:spPr/>
      <dgm:t>
        <a:bodyPr/>
        <a:lstStyle/>
        <a:p>
          <a:endParaRPr lang="en-US"/>
        </a:p>
      </dgm:t>
    </dgm:pt>
    <dgm:pt modelId="{B51D96B5-EF35-4EC2-8E77-9BE3A5C510C3}" type="sibTrans" cxnId="{8F658ACE-E3CB-45C9-A03A-AB51ED63A58F}">
      <dgm:prSet/>
      <dgm:spPr/>
      <dgm:t>
        <a:bodyPr/>
        <a:lstStyle/>
        <a:p>
          <a:pPr>
            <a:lnSpc>
              <a:spcPct val="100000"/>
            </a:lnSpc>
          </a:pPr>
          <a:endParaRPr lang="en-US"/>
        </a:p>
      </dgm:t>
    </dgm:pt>
    <dgm:pt modelId="{0D0308D0-0E90-4465-8509-8876513DCCA0}">
      <dgm:prSet custT="1"/>
      <dgm:spPr/>
      <dgm:t>
        <a:bodyPr/>
        <a:lstStyle/>
        <a:p>
          <a:pPr>
            <a:lnSpc>
              <a:spcPct val="100000"/>
            </a:lnSpc>
          </a:pPr>
          <a:r>
            <a:rPr lang="en-US" sz="1600" dirty="0"/>
            <a:t>U-Net is proposed to classify each pixel as part of the target region or background, using an encoder-decoder architecture.</a:t>
          </a:r>
        </a:p>
      </dgm:t>
    </dgm:pt>
    <dgm:pt modelId="{877EF885-F894-4E54-BE6C-894A0B34A146}" type="parTrans" cxnId="{B95B68AF-8269-48D0-A785-8B92E457FA14}">
      <dgm:prSet/>
      <dgm:spPr/>
      <dgm:t>
        <a:bodyPr/>
        <a:lstStyle/>
        <a:p>
          <a:endParaRPr lang="en-US"/>
        </a:p>
      </dgm:t>
    </dgm:pt>
    <dgm:pt modelId="{E146D71C-4470-4A83-900C-8E0DBF8B8151}" type="sibTrans" cxnId="{B95B68AF-8269-48D0-A785-8B92E457FA14}">
      <dgm:prSet/>
      <dgm:spPr/>
      <dgm:t>
        <a:bodyPr/>
        <a:lstStyle/>
        <a:p>
          <a:pPr>
            <a:lnSpc>
              <a:spcPct val="100000"/>
            </a:lnSpc>
          </a:pPr>
          <a:endParaRPr lang="en-US"/>
        </a:p>
      </dgm:t>
    </dgm:pt>
    <dgm:pt modelId="{0F2D92E2-6601-4B00-9FBF-34940117B852}">
      <dgm:prSet custT="1"/>
      <dgm:spPr/>
      <dgm:t>
        <a:bodyPr/>
        <a:lstStyle/>
        <a:p>
          <a:pPr>
            <a:lnSpc>
              <a:spcPct val="100000"/>
            </a:lnSpc>
          </a:pPr>
          <a:r>
            <a:rPr lang="en-US" sz="1600" dirty="0"/>
            <a:t>The encoder extracts features through convolutional and pooling layers, while the decoder reconstructs the image using deconvolution layers.</a:t>
          </a:r>
        </a:p>
      </dgm:t>
    </dgm:pt>
    <dgm:pt modelId="{6A07CE70-6D79-49CF-BA01-1126B1E3EFB0}" type="parTrans" cxnId="{E7E14BEF-C027-48B9-8869-64675ACBA824}">
      <dgm:prSet/>
      <dgm:spPr/>
      <dgm:t>
        <a:bodyPr/>
        <a:lstStyle/>
        <a:p>
          <a:endParaRPr lang="en-US"/>
        </a:p>
      </dgm:t>
    </dgm:pt>
    <dgm:pt modelId="{361150AD-D441-4841-954A-C4F1E628126A}" type="sibTrans" cxnId="{E7E14BEF-C027-48B9-8869-64675ACBA824}">
      <dgm:prSet/>
      <dgm:spPr/>
      <dgm:t>
        <a:bodyPr/>
        <a:lstStyle/>
        <a:p>
          <a:pPr>
            <a:lnSpc>
              <a:spcPct val="100000"/>
            </a:lnSpc>
          </a:pPr>
          <a:endParaRPr lang="en-US"/>
        </a:p>
      </dgm:t>
    </dgm:pt>
    <dgm:pt modelId="{01C8BE10-5D7E-49D8-8078-66EB96F0813D}">
      <dgm:prSet custT="1"/>
      <dgm:spPr/>
      <dgm:t>
        <a:bodyPr/>
        <a:lstStyle/>
        <a:p>
          <a:pPr>
            <a:lnSpc>
              <a:spcPct val="100000"/>
            </a:lnSpc>
          </a:pPr>
          <a:r>
            <a:rPr lang="en-US" sz="1600" dirty="0"/>
            <a:t>Skip connections are utilized to preserve location information by concatenating corresponding layers from the encoder to the decoder.</a:t>
          </a:r>
        </a:p>
      </dgm:t>
    </dgm:pt>
    <dgm:pt modelId="{BC28B60E-21B3-4883-90D7-B39313FE1B15}" type="parTrans" cxnId="{6B5F43AF-FBAE-464E-B0E0-1592BBC209B0}">
      <dgm:prSet/>
      <dgm:spPr/>
      <dgm:t>
        <a:bodyPr/>
        <a:lstStyle/>
        <a:p>
          <a:endParaRPr lang="en-US"/>
        </a:p>
      </dgm:t>
    </dgm:pt>
    <dgm:pt modelId="{66242D6E-F4FB-4C33-BB22-BD9DF47D66B6}" type="sibTrans" cxnId="{6B5F43AF-FBAE-464E-B0E0-1592BBC209B0}">
      <dgm:prSet/>
      <dgm:spPr/>
      <dgm:t>
        <a:bodyPr/>
        <a:lstStyle/>
        <a:p>
          <a:endParaRPr lang="en-US"/>
        </a:p>
      </dgm:t>
    </dgm:pt>
    <dgm:pt modelId="{A5AFBE8E-C711-42DB-ACEC-8B226F835E0B}" type="pres">
      <dgm:prSet presAssocID="{E60435EA-631E-41EC-9D26-09B110AD8A8F}" presName="root" presStyleCnt="0">
        <dgm:presLayoutVars>
          <dgm:dir/>
          <dgm:resizeHandles val="exact"/>
        </dgm:presLayoutVars>
      </dgm:prSet>
      <dgm:spPr/>
    </dgm:pt>
    <dgm:pt modelId="{4D69D114-D86D-4CBA-8647-EED5CE5B6DF6}" type="pres">
      <dgm:prSet presAssocID="{886F2499-14C0-4357-A87A-BF4E1809D480}" presName="compNode" presStyleCnt="0"/>
      <dgm:spPr/>
    </dgm:pt>
    <dgm:pt modelId="{7DA916EE-95E3-4426-8DF8-A196DBDC321B}" type="pres">
      <dgm:prSet presAssocID="{886F2499-14C0-4357-A87A-BF4E1809D480}" presName="bgRect" presStyleLbl="bgShp" presStyleIdx="0" presStyleCnt="4"/>
      <dgm:spPr>
        <a:solidFill>
          <a:schemeClr val="accent2">
            <a:lumMod val="60000"/>
            <a:lumOff val="40000"/>
          </a:schemeClr>
        </a:solidFill>
      </dgm:spPr>
    </dgm:pt>
    <dgm:pt modelId="{59E7334F-7A0B-45A5-9D79-B1D4D944BC93}" type="pres">
      <dgm:prSet presAssocID="{886F2499-14C0-4357-A87A-BF4E1809D4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עיתון"/>
        </a:ext>
      </dgm:extLst>
    </dgm:pt>
    <dgm:pt modelId="{6A0BF2DB-BECF-47E7-9005-F19EF0DA4996}" type="pres">
      <dgm:prSet presAssocID="{886F2499-14C0-4357-A87A-BF4E1809D480}" presName="spaceRect" presStyleCnt="0"/>
      <dgm:spPr/>
    </dgm:pt>
    <dgm:pt modelId="{C9E3CAD1-49E2-44E4-A066-B31A5B098198}" type="pres">
      <dgm:prSet presAssocID="{886F2499-14C0-4357-A87A-BF4E1809D480}" presName="parTx" presStyleLbl="revTx" presStyleIdx="0" presStyleCnt="4">
        <dgm:presLayoutVars>
          <dgm:chMax val="0"/>
          <dgm:chPref val="0"/>
        </dgm:presLayoutVars>
      </dgm:prSet>
      <dgm:spPr/>
    </dgm:pt>
    <dgm:pt modelId="{C4323906-B162-4CAF-9011-6ED08E4B2618}" type="pres">
      <dgm:prSet presAssocID="{B51D96B5-EF35-4EC2-8E77-9BE3A5C510C3}" presName="sibTrans" presStyleCnt="0"/>
      <dgm:spPr/>
    </dgm:pt>
    <dgm:pt modelId="{580A89B9-B61D-40CE-9DC2-71FD40B8B014}" type="pres">
      <dgm:prSet presAssocID="{0D0308D0-0E90-4465-8509-8876513DCCA0}" presName="compNode" presStyleCnt="0"/>
      <dgm:spPr/>
    </dgm:pt>
    <dgm:pt modelId="{29869ED0-0C99-43E6-8E5B-03907255D882}" type="pres">
      <dgm:prSet presAssocID="{0D0308D0-0E90-4465-8509-8876513DCCA0}" presName="bgRect" presStyleLbl="bgShp" presStyleIdx="1" presStyleCnt="4"/>
      <dgm:spPr>
        <a:solidFill>
          <a:schemeClr val="accent2">
            <a:lumMod val="60000"/>
            <a:lumOff val="40000"/>
          </a:schemeClr>
        </a:solidFill>
      </dgm:spPr>
    </dgm:pt>
    <dgm:pt modelId="{45ACC171-A9D2-482C-98FF-E686E36850C5}" type="pres">
      <dgm:prSet presAssocID="{0D0308D0-0E90-4465-8509-8876513DCC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ברקוד"/>
        </a:ext>
      </dgm:extLst>
    </dgm:pt>
    <dgm:pt modelId="{C8BD3EA0-025C-4357-B5E8-4F537523C6CB}" type="pres">
      <dgm:prSet presAssocID="{0D0308D0-0E90-4465-8509-8876513DCCA0}" presName="spaceRect" presStyleCnt="0"/>
      <dgm:spPr/>
    </dgm:pt>
    <dgm:pt modelId="{E169BEFB-93CC-40F9-8F81-CC72DEDE3315}" type="pres">
      <dgm:prSet presAssocID="{0D0308D0-0E90-4465-8509-8876513DCCA0}" presName="parTx" presStyleLbl="revTx" presStyleIdx="1" presStyleCnt="4">
        <dgm:presLayoutVars>
          <dgm:chMax val="0"/>
          <dgm:chPref val="0"/>
        </dgm:presLayoutVars>
      </dgm:prSet>
      <dgm:spPr/>
    </dgm:pt>
    <dgm:pt modelId="{4B88C464-907E-4E6E-8D94-3FE6CF568EC3}" type="pres">
      <dgm:prSet presAssocID="{E146D71C-4470-4A83-900C-8E0DBF8B8151}" presName="sibTrans" presStyleCnt="0"/>
      <dgm:spPr/>
    </dgm:pt>
    <dgm:pt modelId="{96B46FAB-4E4C-4561-BAEC-F23435FB3E14}" type="pres">
      <dgm:prSet presAssocID="{0F2D92E2-6601-4B00-9FBF-34940117B852}" presName="compNode" presStyleCnt="0"/>
      <dgm:spPr/>
    </dgm:pt>
    <dgm:pt modelId="{0DE50685-4E48-4CA0-816B-912E08A499CF}" type="pres">
      <dgm:prSet presAssocID="{0F2D92E2-6601-4B00-9FBF-34940117B852}" presName="bgRect" presStyleLbl="bgShp" presStyleIdx="2" presStyleCnt="4"/>
      <dgm:spPr>
        <a:solidFill>
          <a:schemeClr val="accent2">
            <a:lumMod val="60000"/>
            <a:lumOff val="40000"/>
          </a:schemeClr>
        </a:solidFill>
      </dgm:spPr>
    </dgm:pt>
    <dgm:pt modelId="{7BFC7AA9-F0C3-4338-9C42-F9C8806205EF}" type="pres">
      <dgm:prSet presAssocID="{0F2D92E2-6601-4B00-9FBF-34940117B8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תרשים זרימה"/>
        </a:ext>
      </dgm:extLst>
    </dgm:pt>
    <dgm:pt modelId="{45FF8350-3FF0-40FF-B8A6-AF6894A73912}" type="pres">
      <dgm:prSet presAssocID="{0F2D92E2-6601-4B00-9FBF-34940117B852}" presName="spaceRect" presStyleCnt="0"/>
      <dgm:spPr/>
    </dgm:pt>
    <dgm:pt modelId="{F5068B15-CDCF-49B9-ADED-E1BFFFC1EDF9}" type="pres">
      <dgm:prSet presAssocID="{0F2D92E2-6601-4B00-9FBF-34940117B852}" presName="parTx" presStyleLbl="revTx" presStyleIdx="2" presStyleCnt="4">
        <dgm:presLayoutVars>
          <dgm:chMax val="0"/>
          <dgm:chPref val="0"/>
        </dgm:presLayoutVars>
      </dgm:prSet>
      <dgm:spPr/>
    </dgm:pt>
    <dgm:pt modelId="{EBCB6A3D-D759-4B28-9DBF-D045221CDD24}" type="pres">
      <dgm:prSet presAssocID="{361150AD-D441-4841-954A-C4F1E628126A}" presName="sibTrans" presStyleCnt="0"/>
      <dgm:spPr/>
    </dgm:pt>
    <dgm:pt modelId="{B3644676-C8F4-44EC-9DD8-9B58177BE28E}" type="pres">
      <dgm:prSet presAssocID="{01C8BE10-5D7E-49D8-8078-66EB96F0813D}" presName="compNode" presStyleCnt="0"/>
      <dgm:spPr/>
    </dgm:pt>
    <dgm:pt modelId="{4D3796E9-E501-4E00-B1D9-9EEAB5E4460E}" type="pres">
      <dgm:prSet presAssocID="{01C8BE10-5D7E-49D8-8078-66EB96F0813D}" presName="bgRect" presStyleLbl="bgShp" presStyleIdx="3" presStyleCnt="4"/>
      <dgm:spPr>
        <a:solidFill>
          <a:schemeClr val="accent2">
            <a:lumMod val="60000"/>
            <a:lumOff val="40000"/>
          </a:schemeClr>
        </a:solidFill>
      </dgm:spPr>
    </dgm:pt>
    <dgm:pt modelId="{661D3BD6-0F9B-4574-AE03-935C7EEB65F6}" type="pres">
      <dgm:prSet presAssocID="{01C8BE10-5D7E-49D8-8078-66EB96F0813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מנותק"/>
        </a:ext>
      </dgm:extLst>
    </dgm:pt>
    <dgm:pt modelId="{7F7844AE-38B6-4074-8E71-5B245B82DA54}" type="pres">
      <dgm:prSet presAssocID="{01C8BE10-5D7E-49D8-8078-66EB96F0813D}" presName="spaceRect" presStyleCnt="0"/>
      <dgm:spPr/>
    </dgm:pt>
    <dgm:pt modelId="{81B05223-81E6-4DCF-897F-1387CD1E3BA4}" type="pres">
      <dgm:prSet presAssocID="{01C8BE10-5D7E-49D8-8078-66EB96F0813D}" presName="parTx" presStyleLbl="revTx" presStyleIdx="3" presStyleCnt="4">
        <dgm:presLayoutVars>
          <dgm:chMax val="0"/>
          <dgm:chPref val="0"/>
        </dgm:presLayoutVars>
      </dgm:prSet>
      <dgm:spPr/>
    </dgm:pt>
  </dgm:ptLst>
  <dgm:cxnLst>
    <dgm:cxn modelId="{36BFD424-6AB6-4554-95F9-0133BC0D0003}" type="presOf" srcId="{E60435EA-631E-41EC-9D26-09B110AD8A8F}" destId="{A5AFBE8E-C711-42DB-ACEC-8B226F835E0B}" srcOrd="0" destOrd="0" presId="urn:microsoft.com/office/officeart/2018/2/layout/IconVerticalSolidList"/>
    <dgm:cxn modelId="{488472A1-D177-4935-81F4-A14C09E24F1E}" type="presOf" srcId="{0D0308D0-0E90-4465-8509-8876513DCCA0}" destId="{E169BEFB-93CC-40F9-8F81-CC72DEDE3315}" srcOrd="0" destOrd="0" presId="urn:microsoft.com/office/officeart/2018/2/layout/IconVerticalSolidList"/>
    <dgm:cxn modelId="{6B5F43AF-FBAE-464E-B0E0-1592BBC209B0}" srcId="{E60435EA-631E-41EC-9D26-09B110AD8A8F}" destId="{01C8BE10-5D7E-49D8-8078-66EB96F0813D}" srcOrd="3" destOrd="0" parTransId="{BC28B60E-21B3-4883-90D7-B39313FE1B15}" sibTransId="{66242D6E-F4FB-4C33-BB22-BD9DF47D66B6}"/>
    <dgm:cxn modelId="{B95B68AF-8269-48D0-A785-8B92E457FA14}" srcId="{E60435EA-631E-41EC-9D26-09B110AD8A8F}" destId="{0D0308D0-0E90-4465-8509-8876513DCCA0}" srcOrd="1" destOrd="0" parTransId="{877EF885-F894-4E54-BE6C-894A0B34A146}" sibTransId="{E146D71C-4470-4A83-900C-8E0DBF8B8151}"/>
    <dgm:cxn modelId="{C8CEA5B7-9FBD-487A-B4EA-A9188DFC04BB}" type="presOf" srcId="{0F2D92E2-6601-4B00-9FBF-34940117B852}" destId="{F5068B15-CDCF-49B9-ADED-E1BFFFC1EDF9}" srcOrd="0" destOrd="0" presId="urn:microsoft.com/office/officeart/2018/2/layout/IconVerticalSolidList"/>
    <dgm:cxn modelId="{8F658ACE-E3CB-45C9-A03A-AB51ED63A58F}" srcId="{E60435EA-631E-41EC-9D26-09B110AD8A8F}" destId="{886F2499-14C0-4357-A87A-BF4E1809D480}" srcOrd="0" destOrd="0" parTransId="{C40AC126-BBB3-4F50-9BF1-BE678387D158}" sibTransId="{B51D96B5-EF35-4EC2-8E77-9BE3A5C510C3}"/>
    <dgm:cxn modelId="{3B5960D3-5EA9-4BAB-ABCC-2D69C35ED621}" type="presOf" srcId="{01C8BE10-5D7E-49D8-8078-66EB96F0813D}" destId="{81B05223-81E6-4DCF-897F-1387CD1E3BA4}" srcOrd="0" destOrd="0" presId="urn:microsoft.com/office/officeart/2018/2/layout/IconVerticalSolidList"/>
    <dgm:cxn modelId="{6A3F49E9-EF01-4404-AEAB-14DBB75FF002}" type="presOf" srcId="{886F2499-14C0-4357-A87A-BF4E1809D480}" destId="{C9E3CAD1-49E2-44E4-A066-B31A5B098198}" srcOrd="0" destOrd="0" presId="urn:microsoft.com/office/officeart/2018/2/layout/IconVerticalSolidList"/>
    <dgm:cxn modelId="{E7E14BEF-C027-48B9-8869-64675ACBA824}" srcId="{E60435EA-631E-41EC-9D26-09B110AD8A8F}" destId="{0F2D92E2-6601-4B00-9FBF-34940117B852}" srcOrd="2" destOrd="0" parTransId="{6A07CE70-6D79-49CF-BA01-1126B1E3EFB0}" sibTransId="{361150AD-D441-4841-954A-C4F1E628126A}"/>
    <dgm:cxn modelId="{0449D65B-FD52-4829-A4F7-266B48303D22}" type="presParOf" srcId="{A5AFBE8E-C711-42DB-ACEC-8B226F835E0B}" destId="{4D69D114-D86D-4CBA-8647-EED5CE5B6DF6}" srcOrd="0" destOrd="0" presId="urn:microsoft.com/office/officeart/2018/2/layout/IconVerticalSolidList"/>
    <dgm:cxn modelId="{0F870D88-BFDA-4F26-A377-7BE700D3BC10}" type="presParOf" srcId="{4D69D114-D86D-4CBA-8647-EED5CE5B6DF6}" destId="{7DA916EE-95E3-4426-8DF8-A196DBDC321B}" srcOrd="0" destOrd="0" presId="urn:microsoft.com/office/officeart/2018/2/layout/IconVerticalSolidList"/>
    <dgm:cxn modelId="{83953627-4955-426F-B754-467967850200}" type="presParOf" srcId="{4D69D114-D86D-4CBA-8647-EED5CE5B6DF6}" destId="{59E7334F-7A0B-45A5-9D79-B1D4D944BC93}" srcOrd="1" destOrd="0" presId="urn:microsoft.com/office/officeart/2018/2/layout/IconVerticalSolidList"/>
    <dgm:cxn modelId="{C0132016-2CE0-4E78-876A-5A0E29D39350}" type="presParOf" srcId="{4D69D114-D86D-4CBA-8647-EED5CE5B6DF6}" destId="{6A0BF2DB-BECF-47E7-9005-F19EF0DA4996}" srcOrd="2" destOrd="0" presId="urn:microsoft.com/office/officeart/2018/2/layout/IconVerticalSolidList"/>
    <dgm:cxn modelId="{176EF4CD-25C6-4BAB-8CDC-A8F78619A593}" type="presParOf" srcId="{4D69D114-D86D-4CBA-8647-EED5CE5B6DF6}" destId="{C9E3CAD1-49E2-44E4-A066-B31A5B098198}" srcOrd="3" destOrd="0" presId="urn:microsoft.com/office/officeart/2018/2/layout/IconVerticalSolidList"/>
    <dgm:cxn modelId="{E0F75303-2426-44BE-86AF-B1E727D93EF1}" type="presParOf" srcId="{A5AFBE8E-C711-42DB-ACEC-8B226F835E0B}" destId="{C4323906-B162-4CAF-9011-6ED08E4B2618}" srcOrd="1" destOrd="0" presId="urn:microsoft.com/office/officeart/2018/2/layout/IconVerticalSolidList"/>
    <dgm:cxn modelId="{472DE803-ADF2-4B46-90E9-4737DE5EB36D}" type="presParOf" srcId="{A5AFBE8E-C711-42DB-ACEC-8B226F835E0B}" destId="{580A89B9-B61D-40CE-9DC2-71FD40B8B014}" srcOrd="2" destOrd="0" presId="urn:microsoft.com/office/officeart/2018/2/layout/IconVerticalSolidList"/>
    <dgm:cxn modelId="{D0F45606-D469-485F-A813-FAFDEB96549B}" type="presParOf" srcId="{580A89B9-B61D-40CE-9DC2-71FD40B8B014}" destId="{29869ED0-0C99-43E6-8E5B-03907255D882}" srcOrd="0" destOrd="0" presId="urn:microsoft.com/office/officeart/2018/2/layout/IconVerticalSolidList"/>
    <dgm:cxn modelId="{E422A2A8-EC30-405C-A3D5-97CD31F07E6C}" type="presParOf" srcId="{580A89B9-B61D-40CE-9DC2-71FD40B8B014}" destId="{45ACC171-A9D2-482C-98FF-E686E36850C5}" srcOrd="1" destOrd="0" presId="urn:microsoft.com/office/officeart/2018/2/layout/IconVerticalSolidList"/>
    <dgm:cxn modelId="{5F35BE1D-A437-4FB6-A249-5790BA6AEF8E}" type="presParOf" srcId="{580A89B9-B61D-40CE-9DC2-71FD40B8B014}" destId="{C8BD3EA0-025C-4357-B5E8-4F537523C6CB}" srcOrd="2" destOrd="0" presId="urn:microsoft.com/office/officeart/2018/2/layout/IconVerticalSolidList"/>
    <dgm:cxn modelId="{48AC26BA-CB0A-4D75-B9A9-49F01FD340AA}" type="presParOf" srcId="{580A89B9-B61D-40CE-9DC2-71FD40B8B014}" destId="{E169BEFB-93CC-40F9-8F81-CC72DEDE3315}" srcOrd="3" destOrd="0" presId="urn:microsoft.com/office/officeart/2018/2/layout/IconVerticalSolidList"/>
    <dgm:cxn modelId="{0DB27E7D-15C2-44BF-ACBF-BF31B56C98E1}" type="presParOf" srcId="{A5AFBE8E-C711-42DB-ACEC-8B226F835E0B}" destId="{4B88C464-907E-4E6E-8D94-3FE6CF568EC3}" srcOrd="3" destOrd="0" presId="urn:microsoft.com/office/officeart/2018/2/layout/IconVerticalSolidList"/>
    <dgm:cxn modelId="{D1175B6F-F725-4D6C-A20C-AC6A25798B6A}" type="presParOf" srcId="{A5AFBE8E-C711-42DB-ACEC-8B226F835E0B}" destId="{96B46FAB-4E4C-4561-BAEC-F23435FB3E14}" srcOrd="4" destOrd="0" presId="urn:microsoft.com/office/officeart/2018/2/layout/IconVerticalSolidList"/>
    <dgm:cxn modelId="{0619E0C5-5D44-4553-A8F8-BEA9088B9CBB}" type="presParOf" srcId="{96B46FAB-4E4C-4561-BAEC-F23435FB3E14}" destId="{0DE50685-4E48-4CA0-816B-912E08A499CF}" srcOrd="0" destOrd="0" presId="urn:microsoft.com/office/officeart/2018/2/layout/IconVerticalSolidList"/>
    <dgm:cxn modelId="{3A264518-2653-4575-9CC3-A880821E01D4}" type="presParOf" srcId="{96B46FAB-4E4C-4561-BAEC-F23435FB3E14}" destId="{7BFC7AA9-F0C3-4338-9C42-F9C8806205EF}" srcOrd="1" destOrd="0" presId="urn:microsoft.com/office/officeart/2018/2/layout/IconVerticalSolidList"/>
    <dgm:cxn modelId="{93C132D1-C496-4349-8413-1C1EE65EB5AB}" type="presParOf" srcId="{96B46FAB-4E4C-4561-BAEC-F23435FB3E14}" destId="{45FF8350-3FF0-40FF-B8A6-AF6894A73912}" srcOrd="2" destOrd="0" presId="urn:microsoft.com/office/officeart/2018/2/layout/IconVerticalSolidList"/>
    <dgm:cxn modelId="{E9AE3169-1A0C-424B-8D0F-5D3205357E8C}" type="presParOf" srcId="{96B46FAB-4E4C-4561-BAEC-F23435FB3E14}" destId="{F5068B15-CDCF-49B9-ADED-E1BFFFC1EDF9}" srcOrd="3" destOrd="0" presId="urn:microsoft.com/office/officeart/2018/2/layout/IconVerticalSolidList"/>
    <dgm:cxn modelId="{641BA6E4-2B6A-4DBD-9C05-1281C7E34666}" type="presParOf" srcId="{A5AFBE8E-C711-42DB-ACEC-8B226F835E0B}" destId="{EBCB6A3D-D759-4B28-9DBF-D045221CDD24}" srcOrd="5" destOrd="0" presId="urn:microsoft.com/office/officeart/2018/2/layout/IconVerticalSolidList"/>
    <dgm:cxn modelId="{81B051EB-4450-44FE-B542-6F6F3E49478D}" type="presParOf" srcId="{A5AFBE8E-C711-42DB-ACEC-8B226F835E0B}" destId="{B3644676-C8F4-44EC-9DD8-9B58177BE28E}" srcOrd="6" destOrd="0" presId="urn:microsoft.com/office/officeart/2018/2/layout/IconVerticalSolidList"/>
    <dgm:cxn modelId="{E5A34860-ED00-43A0-A6F5-B660CDCDED03}" type="presParOf" srcId="{B3644676-C8F4-44EC-9DD8-9B58177BE28E}" destId="{4D3796E9-E501-4E00-B1D9-9EEAB5E4460E}" srcOrd="0" destOrd="0" presId="urn:microsoft.com/office/officeart/2018/2/layout/IconVerticalSolidList"/>
    <dgm:cxn modelId="{ADA5E234-08CE-4D4D-82E0-7D1A76416C38}" type="presParOf" srcId="{B3644676-C8F4-44EC-9DD8-9B58177BE28E}" destId="{661D3BD6-0F9B-4574-AE03-935C7EEB65F6}" srcOrd="1" destOrd="0" presId="urn:microsoft.com/office/officeart/2018/2/layout/IconVerticalSolidList"/>
    <dgm:cxn modelId="{E9380BFB-C4E5-45E6-8BF5-ACECC34BCDC8}" type="presParOf" srcId="{B3644676-C8F4-44EC-9DD8-9B58177BE28E}" destId="{7F7844AE-38B6-4074-8E71-5B245B82DA54}" srcOrd="2" destOrd="0" presId="urn:microsoft.com/office/officeart/2018/2/layout/IconVerticalSolidList"/>
    <dgm:cxn modelId="{82E41C69-165B-4CF5-BA1A-3DF39E55330C}" type="presParOf" srcId="{B3644676-C8F4-44EC-9DD8-9B58177BE28E}" destId="{81B05223-81E6-4DCF-897F-1387CD1E3BA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BD2DD4-7C08-41C7-87E4-4F47C6F06782}"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B49DCAC2-DA31-4A28-8827-D9085FD4A8B9}">
      <dgm:prSet/>
      <dgm:spPr>
        <a:solidFill>
          <a:schemeClr val="accent2">
            <a:lumMod val="60000"/>
            <a:lumOff val="40000"/>
          </a:schemeClr>
        </a:solidFill>
      </dgm:spPr>
      <dgm:t>
        <a:bodyPr/>
        <a:lstStyle/>
        <a:p>
          <a:r>
            <a:rPr lang="en-US" b="1" u="sng" dirty="0">
              <a:solidFill>
                <a:schemeClr val="tx1"/>
              </a:solidFill>
            </a:rPr>
            <a:t>The Convolution Process:</a:t>
          </a:r>
          <a:endParaRPr lang="en-US" dirty="0">
            <a:solidFill>
              <a:schemeClr val="tx1"/>
            </a:solidFill>
          </a:endParaRPr>
        </a:p>
      </dgm:t>
    </dgm:pt>
    <dgm:pt modelId="{67C2C26A-EC4C-4168-BB56-C454C316B55E}" type="parTrans" cxnId="{F3C068BC-A458-44EC-86FD-8AA16063DB3A}">
      <dgm:prSet/>
      <dgm:spPr/>
      <dgm:t>
        <a:bodyPr/>
        <a:lstStyle/>
        <a:p>
          <a:endParaRPr lang="en-US"/>
        </a:p>
      </dgm:t>
    </dgm:pt>
    <dgm:pt modelId="{8354D936-2EFD-403C-9350-5111CED423CD}" type="sibTrans" cxnId="{F3C068BC-A458-44EC-86FD-8AA16063DB3A}">
      <dgm:prSet/>
      <dgm:spPr/>
      <dgm:t>
        <a:bodyPr/>
        <a:lstStyle/>
        <a:p>
          <a:endParaRPr lang="en-US"/>
        </a:p>
      </dgm:t>
    </dgm:pt>
    <dgm:pt modelId="{25F0B3E7-F90D-4AB3-A85B-52A1361A6582}" type="pres">
      <dgm:prSet presAssocID="{13BD2DD4-7C08-41C7-87E4-4F47C6F06782}" presName="linear" presStyleCnt="0">
        <dgm:presLayoutVars>
          <dgm:animLvl val="lvl"/>
          <dgm:resizeHandles val="exact"/>
        </dgm:presLayoutVars>
      </dgm:prSet>
      <dgm:spPr/>
    </dgm:pt>
    <dgm:pt modelId="{97E70ED3-72F9-4C4B-8C26-5C113EDE6ABA}" type="pres">
      <dgm:prSet presAssocID="{B49DCAC2-DA31-4A28-8827-D9085FD4A8B9}" presName="parentText" presStyleLbl="node1" presStyleIdx="0" presStyleCnt="1" custScaleY="20701" custLinFactNeighborY="-52358">
        <dgm:presLayoutVars>
          <dgm:chMax val="0"/>
          <dgm:bulletEnabled val="1"/>
        </dgm:presLayoutVars>
      </dgm:prSet>
      <dgm:spPr/>
    </dgm:pt>
  </dgm:ptLst>
  <dgm:cxnLst>
    <dgm:cxn modelId="{0028A05B-AE77-494F-978D-F5FFAB05C1D0}" type="presOf" srcId="{13BD2DD4-7C08-41C7-87E4-4F47C6F06782}" destId="{25F0B3E7-F90D-4AB3-A85B-52A1361A6582}" srcOrd="0" destOrd="0" presId="urn:microsoft.com/office/officeart/2005/8/layout/vList2"/>
    <dgm:cxn modelId="{63AA31B6-75DA-45E9-900F-E5FFA3966BF6}" type="presOf" srcId="{B49DCAC2-DA31-4A28-8827-D9085FD4A8B9}" destId="{97E70ED3-72F9-4C4B-8C26-5C113EDE6ABA}" srcOrd="0" destOrd="0" presId="urn:microsoft.com/office/officeart/2005/8/layout/vList2"/>
    <dgm:cxn modelId="{F3C068BC-A458-44EC-86FD-8AA16063DB3A}" srcId="{13BD2DD4-7C08-41C7-87E4-4F47C6F06782}" destId="{B49DCAC2-DA31-4A28-8827-D9085FD4A8B9}" srcOrd="0" destOrd="0" parTransId="{67C2C26A-EC4C-4168-BB56-C454C316B55E}" sibTransId="{8354D936-2EFD-403C-9350-5111CED423CD}"/>
    <dgm:cxn modelId="{5A9C3350-DD12-40D6-B1D3-F676B83EEBED}" type="presParOf" srcId="{25F0B3E7-F90D-4AB3-A85B-52A1361A6582}" destId="{97E70ED3-72F9-4C4B-8C26-5C113EDE6ABA}"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30C87-278D-4B4F-A2C6-6D48FC310277}">
      <dsp:nvSpPr>
        <dsp:cNvPr id="0" name=""/>
        <dsp:cNvSpPr/>
      </dsp:nvSpPr>
      <dsp:spPr>
        <a:xfrm>
          <a:off x="218017" y="286066"/>
          <a:ext cx="655922" cy="6559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6C4CFE-739F-48BE-BF1C-2A9ECBA4CE74}">
      <dsp:nvSpPr>
        <dsp:cNvPr id="0" name=""/>
        <dsp:cNvSpPr/>
      </dsp:nvSpPr>
      <dsp:spPr>
        <a:xfrm>
          <a:off x="355761" y="423809"/>
          <a:ext cx="380435" cy="3804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5C84AD-1E82-431D-9624-B42CA8C3FAAF}">
      <dsp:nvSpPr>
        <dsp:cNvPr id="0" name=""/>
        <dsp:cNvSpPr/>
      </dsp:nvSpPr>
      <dsp:spPr>
        <a:xfrm>
          <a:off x="1014494" y="286066"/>
          <a:ext cx="1546102" cy="65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u="sng" kern="1200" dirty="0"/>
            <a:t>Supervisor:</a:t>
          </a:r>
          <a:endParaRPr lang="en-US" sz="1100" kern="1200" dirty="0"/>
        </a:p>
      </dsp:txBody>
      <dsp:txXfrm>
        <a:off x="1014494" y="286066"/>
        <a:ext cx="1546102" cy="655922"/>
      </dsp:txXfrm>
    </dsp:sp>
    <dsp:sp modelId="{9E06BD10-E595-480A-B2A3-BCB04B21E248}">
      <dsp:nvSpPr>
        <dsp:cNvPr id="0" name=""/>
        <dsp:cNvSpPr/>
      </dsp:nvSpPr>
      <dsp:spPr>
        <a:xfrm>
          <a:off x="2829994" y="286066"/>
          <a:ext cx="655922" cy="6559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A5FF0-F649-4B5D-8414-3EA1C142BD97}">
      <dsp:nvSpPr>
        <dsp:cNvPr id="0" name=""/>
        <dsp:cNvSpPr/>
      </dsp:nvSpPr>
      <dsp:spPr>
        <a:xfrm>
          <a:off x="2967738" y="423809"/>
          <a:ext cx="380435" cy="3804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D17935-D060-48D3-B058-024750A8D67C}">
      <dsp:nvSpPr>
        <dsp:cNvPr id="0" name=""/>
        <dsp:cNvSpPr/>
      </dsp:nvSpPr>
      <dsp:spPr>
        <a:xfrm>
          <a:off x="3626471" y="286066"/>
          <a:ext cx="1546102" cy="65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Professor Miri Weiss Cohen</a:t>
          </a:r>
          <a:endParaRPr lang="en-US" sz="1100" kern="1200" dirty="0"/>
        </a:p>
      </dsp:txBody>
      <dsp:txXfrm>
        <a:off x="3626471" y="286066"/>
        <a:ext cx="1546102" cy="655922"/>
      </dsp:txXfrm>
    </dsp:sp>
    <dsp:sp modelId="{05C9305F-6371-4480-96A9-374A03B6B97B}">
      <dsp:nvSpPr>
        <dsp:cNvPr id="0" name=""/>
        <dsp:cNvSpPr/>
      </dsp:nvSpPr>
      <dsp:spPr>
        <a:xfrm>
          <a:off x="243805" y="1349552"/>
          <a:ext cx="655922" cy="6559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DF2990-C48D-43DF-85DC-E2BCA0C55773}">
      <dsp:nvSpPr>
        <dsp:cNvPr id="0" name=""/>
        <dsp:cNvSpPr/>
      </dsp:nvSpPr>
      <dsp:spPr>
        <a:xfrm>
          <a:off x="381549" y="1487296"/>
          <a:ext cx="380435" cy="3804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2C57C3-20E5-4998-9B4A-465536BCFB49}">
      <dsp:nvSpPr>
        <dsp:cNvPr id="0" name=""/>
        <dsp:cNvSpPr/>
      </dsp:nvSpPr>
      <dsp:spPr>
        <a:xfrm>
          <a:off x="1040280" y="1349552"/>
          <a:ext cx="1546102" cy="65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u="sng" kern="1200" dirty="0"/>
            <a:t>Submitters:</a:t>
          </a:r>
          <a:endParaRPr lang="en-US" sz="1100" kern="1200" dirty="0"/>
        </a:p>
      </dsp:txBody>
      <dsp:txXfrm>
        <a:off x="1040280" y="1349552"/>
        <a:ext cx="1546102" cy="655922"/>
      </dsp:txXfrm>
    </dsp:sp>
    <dsp:sp modelId="{A6C565B8-37A2-48F2-B6B2-3D242FE04781}">
      <dsp:nvSpPr>
        <dsp:cNvPr id="0" name=""/>
        <dsp:cNvSpPr/>
      </dsp:nvSpPr>
      <dsp:spPr>
        <a:xfrm>
          <a:off x="2832025" y="1327863"/>
          <a:ext cx="655922" cy="6559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ECE039-530A-4359-9934-C09C31CA6159}">
      <dsp:nvSpPr>
        <dsp:cNvPr id="0" name=""/>
        <dsp:cNvSpPr/>
      </dsp:nvSpPr>
      <dsp:spPr>
        <a:xfrm>
          <a:off x="2969779" y="1465607"/>
          <a:ext cx="380435" cy="3804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4353D-D1F9-4523-8B9A-9E4D5647FE80}">
      <dsp:nvSpPr>
        <dsp:cNvPr id="0" name=""/>
        <dsp:cNvSpPr/>
      </dsp:nvSpPr>
      <dsp:spPr>
        <a:xfrm>
          <a:off x="3628305" y="1327863"/>
          <a:ext cx="1546102" cy="65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Aviel Malayev – </a:t>
          </a:r>
          <a:r>
            <a:rPr lang="en-US" sz="1100" u="sng" kern="1200" dirty="0">
              <a:hlinkClick xmlns:r="http://schemas.openxmlformats.org/officeDocument/2006/relationships" r:id="rId9"/>
            </a:rPr>
            <a:t>aviel410aviel@gmail.com</a:t>
          </a:r>
          <a:endParaRPr lang="en-US" sz="1100" kern="1200" dirty="0"/>
        </a:p>
      </dsp:txBody>
      <dsp:txXfrm>
        <a:off x="3628305" y="1327863"/>
        <a:ext cx="1546102" cy="655922"/>
      </dsp:txXfrm>
    </dsp:sp>
    <dsp:sp modelId="{AF0649F6-B505-4A20-B7CC-1C2491B0F0E5}">
      <dsp:nvSpPr>
        <dsp:cNvPr id="0" name=""/>
        <dsp:cNvSpPr/>
      </dsp:nvSpPr>
      <dsp:spPr>
        <a:xfrm>
          <a:off x="5444002" y="1327863"/>
          <a:ext cx="655922" cy="65592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A9235E-065C-47C3-979E-F7F6912FDA68}">
      <dsp:nvSpPr>
        <dsp:cNvPr id="0" name=""/>
        <dsp:cNvSpPr/>
      </dsp:nvSpPr>
      <dsp:spPr>
        <a:xfrm>
          <a:off x="5581756" y="1465607"/>
          <a:ext cx="380435" cy="38043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2ECF2-7528-43DD-A0E8-332FFAA9CAF4}">
      <dsp:nvSpPr>
        <dsp:cNvPr id="0" name=""/>
        <dsp:cNvSpPr/>
      </dsp:nvSpPr>
      <dsp:spPr>
        <a:xfrm>
          <a:off x="6207968" y="1317919"/>
          <a:ext cx="1546102" cy="65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Omri Shalev – </a:t>
          </a:r>
          <a:r>
            <a:rPr lang="en-US" sz="1100" u="sng" kern="1200" dirty="0">
              <a:hlinkClick xmlns:r="http://schemas.openxmlformats.org/officeDocument/2006/relationships" r:id="rId12"/>
            </a:rPr>
            <a:t>shalevomri10@gmail.com</a:t>
          </a:r>
          <a:endParaRPr lang="en-US" sz="1100" kern="1200" dirty="0"/>
        </a:p>
      </dsp:txBody>
      <dsp:txXfrm>
        <a:off x="6207968" y="1317919"/>
        <a:ext cx="1546102" cy="6559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02383-B356-451E-9E7F-3B8A015985D5}">
      <dsp:nvSpPr>
        <dsp:cNvPr id="0" name=""/>
        <dsp:cNvSpPr/>
      </dsp:nvSpPr>
      <dsp:spPr>
        <a:xfrm>
          <a:off x="0" y="865914"/>
          <a:ext cx="6195789" cy="1579578"/>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DCD5B60F-6FE9-47D3-9412-D3A0BB0127CD}">
      <dsp:nvSpPr>
        <dsp:cNvPr id="0" name=""/>
        <dsp:cNvSpPr/>
      </dsp:nvSpPr>
      <dsp:spPr>
        <a:xfrm>
          <a:off x="205580" y="1221319"/>
          <a:ext cx="868768" cy="868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C5EDD-A3A4-4B42-8E8C-36E4C4F79FBB}">
      <dsp:nvSpPr>
        <dsp:cNvPr id="0" name=""/>
        <dsp:cNvSpPr/>
      </dsp:nvSpPr>
      <dsp:spPr>
        <a:xfrm>
          <a:off x="1552171" y="865914"/>
          <a:ext cx="2788105" cy="1579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72" tIns="167172" rIns="167172" bIns="167172" numCol="1" spcCol="1270" anchor="ctr" anchorCtr="0">
          <a:noAutofit/>
        </a:bodyPr>
        <a:lstStyle/>
        <a:p>
          <a:pPr marL="0" lvl="0" indent="0" algn="l" defTabSz="711200">
            <a:lnSpc>
              <a:spcPct val="100000"/>
            </a:lnSpc>
            <a:spcBef>
              <a:spcPct val="0"/>
            </a:spcBef>
            <a:spcAft>
              <a:spcPct val="35000"/>
            </a:spcAft>
            <a:buNone/>
          </a:pPr>
          <a:r>
            <a:rPr lang="en-US" sz="1600" b="1" u="sng" kern="1200" dirty="0"/>
            <a:t>Pooling:</a:t>
          </a:r>
          <a:endParaRPr lang="en-US" sz="1600" kern="1200" dirty="0"/>
        </a:p>
      </dsp:txBody>
      <dsp:txXfrm>
        <a:off x="1552171" y="865914"/>
        <a:ext cx="2788105" cy="1579578"/>
      </dsp:txXfrm>
    </dsp:sp>
    <dsp:sp modelId="{6F19FA1C-BC17-4E20-B926-9D3EE44B453E}">
      <dsp:nvSpPr>
        <dsp:cNvPr id="0" name=""/>
        <dsp:cNvSpPr/>
      </dsp:nvSpPr>
      <dsp:spPr>
        <a:xfrm>
          <a:off x="3001565" y="865914"/>
          <a:ext cx="2675809" cy="1579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72" tIns="167172" rIns="167172" bIns="167172" numCol="1" spcCol="1270" anchor="ctr" anchorCtr="0">
          <a:noAutofit/>
        </a:bodyPr>
        <a:lstStyle/>
        <a:p>
          <a:pPr marL="0" lvl="0" indent="0" algn="l" defTabSz="488950">
            <a:lnSpc>
              <a:spcPct val="100000"/>
            </a:lnSpc>
            <a:spcBef>
              <a:spcPct val="0"/>
            </a:spcBef>
            <a:spcAft>
              <a:spcPct val="35000"/>
            </a:spcAft>
            <a:buNone/>
          </a:pPr>
          <a:r>
            <a:rPr lang="en-US" sz="1100" kern="1200" dirty="0"/>
            <a:t>In U-net, the pooling function is typically max pooling. </a:t>
          </a:r>
        </a:p>
        <a:p>
          <a:pPr marL="0" lvl="0" indent="0" algn="l" defTabSz="488950">
            <a:lnSpc>
              <a:spcPct val="100000"/>
            </a:lnSpc>
            <a:spcBef>
              <a:spcPct val="0"/>
            </a:spcBef>
            <a:spcAft>
              <a:spcPct val="35000"/>
            </a:spcAft>
            <a:buNone/>
          </a:pPr>
          <a:r>
            <a:rPr lang="en-US" sz="1100" kern="1200" dirty="0"/>
            <a:t>Max pooling reduces the resolution of the input without losing the most significant value from the region.</a:t>
          </a:r>
        </a:p>
      </dsp:txBody>
      <dsp:txXfrm>
        <a:off x="3001565" y="865914"/>
        <a:ext cx="2675809" cy="1579578"/>
      </dsp:txXfrm>
    </dsp:sp>
    <dsp:sp modelId="{5E6333C5-F8B1-46BE-839A-A285B07BB94A}">
      <dsp:nvSpPr>
        <dsp:cNvPr id="0" name=""/>
        <dsp:cNvSpPr/>
      </dsp:nvSpPr>
      <dsp:spPr>
        <a:xfrm>
          <a:off x="0" y="2840387"/>
          <a:ext cx="6195789" cy="1579578"/>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907156A3-5D0F-465F-8F8D-28FACBB6DBA1}">
      <dsp:nvSpPr>
        <dsp:cNvPr id="0" name=""/>
        <dsp:cNvSpPr/>
      </dsp:nvSpPr>
      <dsp:spPr>
        <a:xfrm>
          <a:off x="205580" y="3195793"/>
          <a:ext cx="868768" cy="868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089F8E-C174-4EA1-94D0-C51C24F452FB}">
      <dsp:nvSpPr>
        <dsp:cNvPr id="0" name=""/>
        <dsp:cNvSpPr/>
      </dsp:nvSpPr>
      <dsp:spPr>
        <a:xfrm>
          <a:off x="1552171" y="2840387"/>
          <a:ext cx="2788105" cy="1579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72" tIns="167172" rIns="167172" bIns="167172" numCol="1" spcCol="1270" anchor="ctr" anchorCtr="0">
          <a:noAutofit/>
        </a:bodyPr>
        <a:lstStyle/>
        <a:p>
          <a:pPr marL="0" lvl="0" indent="0" algn="l" defTabSz="711200">
            <a:lnSpc>
              <a:spcPct val="100000"/>
            </a:lnSpc>
            <a:spcBef>
              <a:spcPct val="0"/>
            </a:spcBef>
            <a:spcAft>
              <a:spcPct val="35000"/>
            </a:spcAft>
            <a:buNone/>
          </a:pPr>
          <a:r>
            <a:rPr lang="en-US" sz="1600" b="1" u="sng" kern="1200" dirty="0"/>
            <a:t>Skip Connections:</a:t>
          </a:r>
          <a:br>
            <a:rPr lang="en-US" sz="1600" b="1" u="sng" kern="1200" dirty="0"/>
          </a:br>
          <a:r>
            <a:rPr lang="en-US" sz="1600" kern="1200" dirty="0"/>
            <a:t>Concatenation plays a crucial role in the U-net as it combines two essential aspects:</a:t>
          </a:r>
        </a:p>
      </dsp:txBody>
      <dsp:txXfrm>
        <a:off x="1552171" y="2840387"/>
        <a:ext cx="2788105" cy="1579578"/>
      </dsp:txXfrm>
    </dsp:sp>
    <dsp:sp modelId="{EE7BFF72-B666-49DF-9CFB-E2E95042FAA9}">
      <dsp:nvSpPr>
        <dsp:cNvPr id="0" name=""/>
        <dsp:cNvSpPr/>
      </dsp:nvSpPr>
      <dsp:spPr>
        <a:xfrm>
          <a:off x="4340276" y="2840387"/>
          <a:ext cx="1579701" cy="1579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72" tIns="167172" rIns="167172" bIns="167172" numCol="1" spcCol="1270" anchor="ctr" anchorCtr="0">
          <a:noAutofit/>
        </a:bodyPr>
        <a:lstStyle/>
        <a:p>
          <a:pPr marL="0" lvl="0" indent="0" algn="l" defTabSz="533400">
            <a:lnSpc>
              <a:spcPct val="100000"/>
            </a:lnSpc>
            <a:spcBef>
              <a:spcPct val="0"/>
            </a:spcBef>
            <a:spcAft>
              <a:spcPct val="35000"/>
            </a:spcAft>
            <a:buNone/>
          </a:pPr>
          <a:r>
            <a:rPr lang="en-US" sz="1200" kern="1200" dirty="0"/>
            <a:t>1. Features extracted through up-sampling </a:t>
          </a:r>
        </a:p>
        <a:p>
          <a:pPr marL="0" lvl="0" indent="0" algn="l" defTabSz="533400">
            <a:lnSpc>
              <a:spcPct val="100000"/>
            </a:lnSpc>
            <a:spcBef>
              <a:spcPct val="0"/>
            </a:spcBef>
            <a:spcAft>
              <a:spcPct val="35000"/>
            </a:spcAft>
            <a:buNone/>
          </a:pPr>
          <a:r>
            <a:rPr lang="en-US" sz="1200" kern="1200" dirty="0"/>
            <a:t>2. Feature localization from the opposite convolutional layer.</a:t>
          </a:r>
        </a:p>
      </dsp:txBody>
      <dsp:txXfrm>
        <a:off x="4340276" y="2840387"/>
        <a:ext cx="1579701" cy="15795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88A12-45D9-489D-9BA6-A2AAC07A976B}">
      <dsp:nvSpPr>
        <dsp:cNvPr id="0" name=""/>
        <dsp:cNvSpPr/>
      </dsp:nvSpPr>
      <dsp:spPr>
        <a:xfrm>
          <a:off x="678468" y="197168"/>
          <a:ext cx="806835" cy="806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089675-F618-401D-9EC2-4ECF539228DB}">
      <dsp:nvSpPr>
        <dsp:cNvPr id="0" name=""/>
        <dsp:cNvSpPr/>
      </dsp:nvSpPr>
      <dsp:spPr>
        <a:xfrm>
          <a:off x="185402" y="1273107"/>
          <a:ext cx="1792968" cy="71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We utilize the LiTS17 dataset, obtained from Kaggle.</a:t>
          </a:r>
        </a:p>
      </dsp:txBody>
      <dsp:txXfrm>
        <a:off x="185402" y="1273107"/>
        <a:ext cx="1792968" cy="717187"/>
      </dsp:txXfrm>
    </dsp:sp>
    <dsp:sp modelId="{9F3E762E-9777-4345-8084-6C4B86603F35}">
      <dsp:nvSpPr>
        <dsp:cNvPr id="0" name=""/>
        <dsp:cNvSpPr/>
      </dsp:nvSpPr>
      <dsp:spPr>
        <a:xfrm>
          <a:off x="2785207" y="197168"/>
          <a:ext cx="806835" cy="806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7E02C-F95A-4157-9085-D8E42BE47AAC}">
      <dsp:nvSpPr>
        <dsp:cNvPr id="0" name=""/>
        <dsp:cNvSpPr/>
      </dsp:nvSpPr>
      <dsp:spPr>
        <a:xfrm>
          <a:off x="2292140" y="1273107"/>
          <a:ext cx="1792968" cy="71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Size: 50 3D CT scans of patients.</a:t>
          </a:r>
        </a:p>
      </dsp:txBody>
      <dsp:txXfrm>
        <a:off x="2292140" y="1273107"/>
        <a:ext cx="1792968" cy="717187"/>
      </dsp:txXfrm>
    </dsp:sp>
    <dsp:sp modelId="{9956C9FB-52A8-4271-A45E-AFFD9C23DE42}">
      <dsp:nvSpPr>
        <dsp:cNvPr id="0" name=""/>
        <dsp:cNvSpPr/>
      </dsp:nvSpPr>
      <dsp:spPr>
        <a:xfrm>
          <a:off x="678468" y="2438537"/>
          <a:ext cx="806835" cy="806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5BFF0-ECA7-42B4-B6CD-C7D23CD9FD5D}">
      <dsp:nvSpPr>
        <dsp:cNvPr id="0" name=""/>
        <dsp:cNvSpPr/>
      </dsp:nvSpPr>
      <dsp:spPr>
        <a:xfrm>
          <a:off x="185402" y="3514476"/>
          <a:ext cx="1792968" cy="71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Format: NIfTI-1 files (.</a:t>
          </a:r>
          <a:r>
            <a:rPr lang="en-US" sz="1500" kern="1200" dirty="0" err="1"/>
            <a:t>nii</a:t>
          </a:r>
          <a:r>
            <a:rPr lang="en-US" sz="1500" kern="1200"/>
            <a:t>).</a:t>
          </a:r>
        </a:p>
      </dsp:txBody>
      <dsp:txXfrm>
        <a:off x="185402" y="3514476"/>
        <a:ext cx="1792968" cy="717187"/>
      </dsp:txXfrm>
    </dsp:sp>
    <dsp:sp modelId="{F62F70C8-2622-4E33-A4AE-3ED70A02D0AC}">
      <dsp:nvSpPr>
        <dsp:cNvPr id="0" name=""/>
        <dsp:cNvSpPr/>
      </dsp:nvSpPr>
      <dsp:spPr>
        <a:xfrm>
          <a:off x="2785207" y="2438537"/>
          <a:ext cx="806835" cy="8068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90852-E37C-41D7-809F-E12452C289BF}">
      <dsp:nvSpPr>
        <dsp:cNvPr id="0" name=""/>
        <dsp:cNvSpPr/>
      </dsp:nvSpPr>
      <dsp:spPr>
        <a:xfrm>
          <a:off x="2292140" y="3514476"/>
          <a:ext cx="1792968" cy="71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To view and analyze the images we used the "Slicer" program.</a:t>
          </a:r>
        </a:p>
      </dsp:txBody>
      <dsp:txXfrm>
        <a:off x="2292140" y="3514476"/>
        <a:ext cx="1792968" cy="71718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0595B-8225-45DA-87E3-963B0F70596A}">
      <dsp:nvSpPr>
        <dsp:cNvPr id="0" name=""/>
        <dsp:cNvSpPr/>
      </dsp:nvSpPr>
      <dsp:spPr>
        <a:xfrm>
          <a:off x="2888" y="882064"/>
          <a:ext cx="1097085" cy="1097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8F09D-72EA-4A48-AA62-74F88C005D54}">
      <dsp:nvSpPr>
        <dsp:cNvPr id="0" name=""/>
        <dsp:cNvSpPr/>
      </dsp:nvSpPr>
      <dsp:spPr>
        <a:xfrm>
          <a:off x="2888" y="2100445"/>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he-IL" sz="3000" kern="1200"/>
            <a:t>Image Cropping</a:t>
          </a:r>
          <a:endParaRPr lang="en-US" sz="3000" kern="1200"/>
        </a:p>
      </dsp:txBody>
      <dsp:txXfrm>
        <a:off x="2888" y="2100445"/>
        <a:ext cx="3134531" cy="470179"/>
      </dsp:txXfrm>
    </dsp:sp>
    <dsp:sp modelId="{FD05F191-E1E8-454F-B7AA-87D987AFCCF8}">
      <dsp:nvSpPr>
        <dsp:cNvPr id="0" name=""/>
        <dsp:cNvSpPr/>
      </dsp:nvSpPr>
      <dsp:spPr>
        <a:xfrm>
          <a:off x="2888" y="2627041"/>
          <a:ext cx="3134531" cy="1075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he-IL" sz="1700" kern="1200"/>
            <a:t>Cropped all images to a uniform resolution of 255x255 pixels</a:t>
          </a:r>
          <a:r>
            <a:rPr lang="en-US" sz="1700" kern="1200"/>
            <a:t>, e</a:t>
          </a:r>
          <a:r>
            <a:rPr lang="he-IL" sz="1700" kern="1200"/>
            <a:t>nsures consistency in input size for the models.</a:t>
          </a:r>
          <a:endParaRPr lang="en-US" sz="1700" kern="1200"/>
        </a:p>
      </dsp:txBody>
      <dsp:txXfrm>
        <a:off x="2888" y="2627041"/>
        <a:ext cx="3134531" cy="1075839"/>
      </dsp:txXfrm>
    </dsp:sp>
    <dsp:sp modelId="{B35B4C1B-B21A-4255-A9A3-EAEAE0FFB6BF}">
      <dsp:nvSpPr>
        <dsp:cNvPr id="0" name=""/>
        <dsp:cNvSpPr/>
      </dsp:nvSpPr>
      <dsp:spPr>
        <a:xfrm>
          <a:off x="3685962" y="882064"/>
          <a:ext cx="1097085" cy="1097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82D0E-26A6-4E53-A204-741D5A79A922}">
      <dsp:nvSpPr>
        <dsp:cNvPr id="0" name=""/>
        <dsp:cNvSpPr/>
      </dsp:nvSpPr>
      <dsp:spPr>
        <a:xfrm>
          <a:off x="3685962" y="2100445"/>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he-IL" sz="3000" kern="1200"/>
            <a:t>Data Augmentation</a:t>
          </a:r>
          <a:endParaRPr lang="en-US" sz="3000" kern="1200"/>
        </a:p>
      </dsp:txBody>
      <dsp:txXfrm>
        <a:off x="3685962" y="2100445"/>
        <a:ext cx="3134531" cy="470179"/>
      </dsp:txXfrm>
    </dsp:sp>
    <dsp:sp modelId="{7E731C81-6B5F-4E4A-A057-E5E7785E828E}">
      <dsp:nvSpPr>
        <dsp:cNvPr id="0" name=""/>
        <dsp:cNvSpPr/>
      </dsp:nvSpPr>
      <dsp:spPr>
        <a:xfrm>
          <a:off x="3685962" y="2627041"/>
          <a:ext cx="3134531" cy="1075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he-IL" sz="1700" kern="1200" dirty="0"/>
            <a:t>Implemented rotation to increase dataset variability.</a:t>
          </a:r>
          <a:endParaRPr lang="en-US" sz="1700" kern="1200" dirty="0"/>
        </a:p>
      </dsp:txBody>
      <dsp:txXfrm>
        <a:off x="3685962" y="2627041"/>
        <a:ext cx="3134531" cy="1075839"/>
      </dsp:txXfrm>
    </dsp:sp>
    <dsp:sp modelId="{15258A2B-C45F-46A0-A29D-6F8AEF77C41E}">
      <dsp:nvSpPr>
        <dsp:cNvPr id="0" name=""/>
        <dsp:cNvSpPr/>
      </dsp:nvSpPr>
      <dsp:spPr>
        <a:xfrm>
          <a:off x="7369036" y="882064"/>
          <a:ext cx="1097085" cy="1097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D39FE3-643B-467B-9DA6-9ADBDB8C4465}">
      <dsp:nvSpPr>
        <dsp:cNvPr id="0" name=""/>
        <dsp:cNvSpPr/>
      </dsp:nvSpPr>
      <dsp:spPr>
        <a:xfrm>
          <a:off x="7369036" y="2100445"/>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Slices Filtering</a:t>
          </a:r>
        </a:p>
      </dsp:txBody>
      <dsp:txXfrm>
        <a:off x="7369036" y="2100445"/>
        <a:ext cx="3134531" cy="470179"/>
      </dsp:txXfrm>
    </dsp:sp>
    <dsp:sp modelId="{5B51522D-24AF-433D-94B0-D137860CF8B9}">
      <dsp:nvSpPr>
        <dsp:cNvPr id="0" name=""/>
        <dsp:cNvSpPr/>
      </dsp:nvSpPr>
      <dsp:spPr>
        <a:xfrm>
          <a:off x="7369036" y="2627041"/>
          <a:ext cx="3134531" cy="1075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Applied threshold to use only slices with sufficient content.</a:t>
          </a:r>
        </a:p>
      </dsp:txBody>
      <dsp:txXfrm>
        <a:off x="7369036" y="2627041"/>
        <a:ext cx="3134531" cy="10758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79A99-ECF5-425B-8F99-3FA64787D7C2}">
      <dsp:nvSpPr>
        <dsp:cNvPr id="0" name=""/>
        <dsp:cNvSpPr/>
      </dsp:nvSpPr>
      <dsp:spPr>
        <a:xfrm>
          <a:off x="293439" y="718560"/>
          <a:ext cx="4762166" cy="1978317"/>
        </a:xfrm>
        <a:prstGeom prst="rect">
          <a:avLst/>
        </a:prstGeom>
        <a:blipFill rotWithShape="1">
          <a:blip xmlns:r="http://schemas.openxmlformats.org/officeDocument/2006/relationships" r:embed="rId1"/>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DAD54-5D13-40E0-A8AB-F28FB08029E5}">
      <dsp:nvSpPr>
        <dsp:cNvPr id="0" name=""/>
        <dsp:cNvSpPr/>
      </dsp:nvSpPr>
      <dsp:spPr>
        <a:xfrm>
          <a:off x="510710" y="2866689"/>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he-IL" sz="3600" kern="1200" dirty="0"/>
            <a:t>Normalization</a:t>
          </a:r>
          <a:endParaRPr lang="en-US" sz="3600" kern="1200" dirty="0"/>
        </a:p>
      </dsp:txBody>
      <dsp:txXfrm>
        <a:off x="510710" y="2866689"/>
        <a:ext cx="4315781" cy="647367"/>
      </dsp:txXfrm>
    </dsp:sp>
    <dsp:sp modelId="{5A600948-D4C2-43DD-9BC5-C9A680CFED6A}">
      <dsp:nvSpPr>
        <dsp:cNvPr id="0" name=""/>
        <dsp:cNvSpPr/>
      </dsp:nvSpPr>
      <dsp:spPr>
        <a:xfrm>
          <a:off x="510710" y="3560196"/>
          <a:ext cx="4315781" cy="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he-IL" sz="1700" kern="1200" dirty="0"/>
            <a:t>Applied Hounsfield Unit (HU) normalization across all images, enhancing contrast and detail visibility.</a:t>
          </a:r>
          <a:endParaRPr lang="en-US" sz="1700" kern="1200" dirty="0"/>
        </a:p>
      </dsp:txBody>
      <dsp:txXfrm>
        <a:off x="510710" y="3560196"/>
        <a:ext cx="4315781" cy="1682"/>
      </dsp:txXfrm>
    </dsp:sp>
    <dsp:sp modelId="{12EB34C3-BCC0-4E87-80A8-157724851B83}">
      <dsp:nvSpPr>
        <dsp:cNvPr id="0" name=""/>
        <dsp:cNvSpPr/>
      </dsp:nvSpPr>
      <dsp:spPr>
        <a:xfrm>
          <a:off x="5662700" y="703606"/>
          <a:ext cx="4413991" cy="2019464"/>
        </a:xfrm>
        <a:prstGeom prst="rect">
          <a:avLst/>
        </a:prstGeom>
        <a:blipFill rotWithShape="1">
          <a:blip xmlns:r="http://schemas.openxmlformats.org/officeDocument/2006/relationships" r:embed="rId2"/>
          <a:srcRect/>
          <a:stretch>
            <a:fillRect t="-11000" b="-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2B9E5E-9953-4CC9-B7F5-C517A6069AC4}">
      <dsp:nvSpPr>
        <dsp:cNvPr id="0" name=""/>
        <dsp:cNvSpPr/>
      </dsp:nvSpPr>
      <dsp:spPr>
        <a:xfrm>
          <a:off x="5854051" y="2876975"/>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Quality Control</a:t>
          </a:r>
        </a:p>
      </dsp:txBody>
      <dsp:txXfrm>
        <a:off x="5854051" y="2876975"/>
        <a:ext cx="4315781" cy="647367"/>
      </dsp:txXfrm>
    </dsp:sp>
    <dsp:sp modelId="{F7A8914C-A49E-4021-8433-BEF41315A67D}">
      <dsp:nvSpPr>
        <dsp:cNvPr id="0" name=""/>
        <dsp:cNvSpPr/>
      </dsp:nvSpPr>
      <dsp:spPr>
        <a:xfrm>
          <a:off x="5854051" y="3570483"/>
          <a:ext cx="4315781" cy="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he-IL" sz="1700" kern="1200" dirty="0"/>
            <a:t>Manually inspected and removed images with incorrect </a:t>
          </a:r>
          <a:r>
            <a:rPr lang="en-US" sz="1700" kern="1200" dirty="0"/>
            <a:t>masks,</a:t>
          </a:r>
          <a:r>
            <a:rPr lang="he-IL" sz="1700" kern="1200" dirty="0"/>
            <a:t> reducing noise and potential training biases.</a:t>
          </a:r>
          <a:endParaRPr lang="en-US" sz="1700" kern="1200" dirty="0"/>
        </a:p>
      </dsp:txBody>
      <dsp:txXfrm>
        <a:off x="5854051" y="3570483"/>
        <a:ext cx="4315781" cy="16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2AB35-CCA4-48C9-9745-44D06733D858}">
      <dsp:nvSpPr>
        <dsp:cNvPr id="0" name=""/>
        <dsp:cNvSpPr/>
      </dsp:nvSpPr>
      <dsp:spPr>
        <a:xfrm>
          <a:off x="0" y="213397"/>
          <a:ext cx="6162675" cy="1058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8292" tIns="291592" rIns="478292"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Binary Cross-Entropy.</a:t>
          </a:r>
          <a:endParaRPr lang="en-US" sz="1400" kern="1200" dirty="0"/>
        </a:p>
        <a:p>
          <a:pPr marL="114300" lvl="1" indent="-114300" algn="l" defTabSz="622300">
            <a:lnSpc>
              <a:spcPct val="90000"/>
            </a:lnSpc>
            <a:spcBef>
              <a:spcPct val="0"/>
            </a:spcBef>
            <a:spcAft>
              <a:spcPct val="15000"/>
            </a:spcAft>
            <a:buChar char="•"/>
          </a:pPr>
          <a:r>
            <a:rPr lang="en-US" sz="1400" b="0" i="0" kern="1200"/>
            <a:t>Weighted Binary Cross-Entropy.</a:t>
          </a:r>
          <a:endParaRPr lang="en-US" sz="1400" kern="1200"/>
        </a:p>
        <a:p>
          <a:pPr marL="114300" lvl="1" indent="-114300" algn="l" defTabSz="622300">
            <a:lnSpc>
              <a:spcPct val="90000"/>
            </a:lnSpc>
            <a:spcBef>
              <a:spcPct val="0"/>
            </a:spcBef>
            <a:spcAft>
              <a:spcPct val="15000"/>
            </a:spcAft>
            <a:buChar char="•"/>
          </a:pPr>
          <a:r>
            <a:rPr lang="en-US" sz="1400" b="0" i="0" kern="1200"/>
            <a:t>Dice Loss.</a:t>
          </a:r>
          <a:endParaRPr lang="en-US" sz="1400" kern="1200"/>
        </a:p>
      </dsp:txBody>
      <dsp:txXfrm>
        <a:off x="0" y="213397"/>
        <a:ext cx="6162675" cy="1058400"/>
      </dsp:txXfrm>
    </dsp:sp>
    <dsp:sp modelId="{4A63F103-572C-4725-BF3E-FDB3FE4AFD64}">
      <dsp:nvSpPr>
        <dsp:cNvPr id="0" name=""/>
        <dsp:cNvSpPr/>
      </dsp:nvSpPr>
      <dsp:spPr>
        <a:xfrm>
          <a:off x="308133" y="6757"/>
          <a:ext cx="4313872" cy="413280"/>
        </a:xfrm>
        <a:prstGeom prst="roundRect">
          <a:avLst/>
        </a:prstGeom>
        <a:solidFill>
          <a:srgbClr val="B9DA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54" tIns="0" rIns="163054" bIns="0" numCol="1" spcCol="1270" anchor="ctr" anchorCtr="0">
          <a:noAutofit/>
        </a:bodyPr>
        <a:lstStyle/>
        <a:p>
          <a:pPr marL="0" lvl="0" indent="0" algn="l" defTabSz="622300">
            <a:lnSpc>
              <a:spcPct val="90000"/>
            </a:lnSpc>
            <a:spcBef>
              <a:spcPct val="0"/>
            </a:spcBef>
            <a:spcAft>
              <a:spcPct val="35000"/>
            </a:spcAft>
            <a:buNone/>
          </a:pPr>
          <a:r>
            <a:rPr lang="en-US" sz="1400" b="1" i="0" kern="1200">
              <a:solidFill>
                <a:schemeClr val="tx1"/>
              </a:solidFill>
            </a:rPr>
            <a:t>Loss Functions</a:t>
          </a:r>
          <a:r>
            <a:rPr lang="en-US" sz="1400" b="0" i="0" kern="1200">
              <a:solidFill>
                <a:schemeClr val="tx1"/>
              </a:solidFill>
            </a:rPr>
            <a:t>: </a:t>
          </a:r>
          <a:endParaRPr lang="en-US" sz="1400" kern="1200">
            <a:solidFill>
              <a:schemeClr val="tx1"/>
            </a:solidFill>
          </a:endParaRPr>
        </a:p>
      </dsp:txBody>
      <dsp:txXfrm>
        <a:off x="328308" y="26932"/>
        <a:ext cx="4273522" cy="372930"/>
      </dsp:txXfrm>
    </dsp:sp>
    <dsp:sp modelId="{A48FB2B4-7F58-43BE-AC34-22DD18B9F2AF}">
      <dsp:nvSpPr>
        <dsp:cNvPr id="0" name=""/>
        <dsp:cNvSpPr/>
      </dsp:nvSpPr>
      <dsp:spPr>
        <a:xfrm>
          <a:off x="0" y="1554037"/>
          <a:ext cx="6162675" cy="1058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8292" tIns="291592" rIns="478292"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a:t>0.001</a:t>
          </a:r>
          <a:endParaRPr lang="en-US" sz="1400" kern="1200"/>
        </a:p>
        <a:p>
          <a:pPr marL="114300" lvl="1" indent="-114300" algn="l" defTabSz="622300">
            <a:lnSpc>
              <a:spcPct val="90000"/>
            </a:lnSpc>
            <a:spcBef>
              <a:spcPct val="0"/>
            </a:spcBef>
            <a:spcAft>
              <a:spcPct val="15000"/>
            </a:spcAft>
            <a:buChar char="•"/>
          </a:pPr>
          <a:r>
            <a:rPr lang="en-US" sz="1400" b="0" i="0" kern="1200"/>
            <a:t>0.0001</a:t>
          </a:r>
          <a:endParaRPr lang="en-US" sz="1400" kern="1200"/>
        </a:p>
        <a:p>
          <a:pPr marL="114300" lvl="1" indent="-114300" algn="l" defTabSz="622300">
            <a:lnSpc>
              <a:spcPct val="90000"/>
            </a:lnSpc>
            <a:spcBef>
              <a:spcPct val="0"/>
            </a:spcBef>
            <a:spcAft>
              <a:spcPct val="15000"/>
            </a:spcAft>
            <a:buChar char="•"/>
          </a:pPr>
          <a:r>
            <a:rPr lang="en-US" sz="1400" b="0" i="0" kern="1200"/>
            <a:t>0.00001</a:t>
          </a:r>
          <a:endParaRPr lang="en-US" sz="1400" kern="1200"/>
        </a:p>
      </dsp:txBody>
      <dsp:txXfrm>
        <a:off x="0" y="1554037"/>
        <a:ext cx="6162675" cy="1058400"/>
      </dsp:txXfrm>
    </dsp:sp>
    <dsp:sp modelId="{E4827750-25CF-4D30-A833-9CFBB87C9932}">
      <dsp:nvSpPr>
        <dsp:cNvPr id="0" name=""/>
        <dsp:cNvSpPr/>
      </dsp:nvSpPr>
      <dsp:spPr>
        <a:xfrm>
          <a:off x="308133" y="1347397"/>
          <a:ext cx="4313872" cy="413280"/>
        </a:xfrm>
        <a:prstGeom prst="roundRect">
          <a:avLst/>
        </a:prstGeom>
        <a:solidFill>
          <a:srgbClr val="B9DA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54" tIns="0" rIns="163054" bIns="0" numCol="1" spcCol="1270" anchor="ctr" anchorCtr="0">
          <a:noAutofit/>
        </a:bodyPr>
        <a:lstStyle/>
        <a:p>
          <a:pPr marL="0" lvl="0" indent="0" algn="l" defTabSz="622300">
            <a:lnSpc>
              <a:spcPct val="90000"/>
            </a:lnSpc>
            <a:spcBef>
              <a:spcPct val="0"/>
            </a:spcBef>
            <a:spcAft>
              <a:spcPct val="35000"/>
            </a:spcAft>
            <a:buNone/>
          </a:pPr>
          <a:r>
            <a:rPr lang="en-US" sz="1400" b="1" i="0" kern="1200" dirty="0">
              <a:solidFill>
                <a:schemeClr val="tx1"/>
              </a:solidFill>
            </a:rPr>
            <a:t>Learning Rates</a:t>
          </a:r>
          <a:r>
            <a:rPr lang="en-US" sz="1400" b="0" i="0" kern="1200" dirty="0">
              <a:solidFill>
                <a:schemeClr val="tx1"/>
              </a:solidFill>
            </a:rPr>
            <a:t>:</a:t>
          </a:r>
          <a:endParaRPr lang="en-US" sz="1400" kern="1200" dirty="0">
            <a:solidFill>
              <a:schemeClr val="tx1"/>
            </a:solidFill>
          </a:endParaRPr>
        </a:p>
      </dsp:txBody>
      <dsp:txXfrm>
        <a:off x="328308" y="1367572"/>
        <a:ext cx="4273522" cy="372930"/>
      </dsp:txXfrm>
    </dsp:sp>
    <dsp:sp modelId="{73CFED6F-F7FE-4907-97DB-E59783B4E429}">
      <dsp:nvSpPr>
        <dsp:cNvPr id="0" name=""/>
        <dsp:cNvSpPr/>
      </dsp:nvSpPr>
      <dsp:spPr>
        <a:xfrm>
          <a:off x="0" y="2894677"/>
          <a:ext cx="6162675" cy="3528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697E0C-C016-474D-A303-3226F8066972}">
      <dsp:nvSpPr>
        <dsp:cNvPr id="0" name=""/>
        <dsp:cNvSpPr/>
      </dsp:nvSpPr>
      <dsp:spPr>
        <a:xfrm>
          <a:off x="308133" y="2688037"/>
          <a:ext cx="4313872" cy="413280"/>
        </a:xfrm>
        <a:prstGeom prst="roundRect">
          <a:avLst/>
        </a:prstGeom>
        <a:solidFill>
          <a:srgbClr val="B9DA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54" tIns="0" rIns="163054" bIns="0" numCol="1" spcCol="1270" anchor="ctr" anchorCtr="0">
          <a:noAutofit/>
        </a:bodyPr>
        <a:lstStyle/>
        <a:p>
          <a:pPr marL="0" lvl="0" indent="0" algn="l" defTabSz="622300">
            <a:lnSpc>
              <a:spcPct val="90000"/>
            </a:lnSpc>
            <a:spcBef>
              <a:spcPct val="0"/>
            </a:spcBef>
            <a:spcAft>
              <a:spcPct val="35000"/>
            </a:spcAft>
            <a:buNone/>
          </a:pPr>
          <a:r>
            <a:rPr lang="en-US" sz="1400" b="1" i="0" kern="1200">
              <a:solidFill>
                <a:schemeClr val="tx1"/>
              </a:solidFill>
            </a:rPr>
            <a:t>Epochs</a:t>
          </a:r>
          <a:r>
            <a:rPr lang="en-US" sz="1400" b="0" i="0" kern="1200">
              <a:solidFill>
                <a:schemeClr val="tx1"/>
              </a:solidFill>
            </a:rPr>
            <a:t>: 40</a:t>
          </a:r>
          <a:endParaRPr lang="en-US" sz="1400" kern="1200">
            <a:solidFill>
              <a:schemeClr val="tx1"/>
            </a:solidFill>
          </a:endParaRPr>
        </a:p>
      </dsp:txBody>
      <dsp:txXfrm>
        <a:off x="328308" y="2708212"/>
        <a:ext cx="4273522" cy="372930"/>
      </dsp:txXfrm>
    </dsp:sp>
    <dsp:sp modelId="{F7AC8A5F-0021-4261-8AB6-91684754321E}">
      <dsp:nvSpPr>
        <dsp:cNvPr id="0" name=""/>
        <dsp:cNvSpPr/>
      </dsp:nvSpPr>
      <dsp:spPr>
        <a:xfrm>
          <a:off x="0" y="3529717"/>
          <a:ext cx="6162675" cy="3528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44BB3A-5C10-47C2-BF60-882192407819}">
      <dsp:nvSpPr>
        <dsp:cNvPr id="0" name=""/>
        <dsp:cNvSpPr/>
      </dsp:nvSpPr>
      <dsp:spPr>
        <a:xfrm>
          <a:off x="308133" y="3323077"/>
          <a:ext cx="4313872" cy="413280"/>
        </a:xfrm>
        <a:prstGeom prst="roundRect">
          <a:avLst/>
        </a:prstGeom>
        <a:solidFill>
          <a:srgbClr val="B9DA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54" tIns="0" rIns="163054" bIns="0" numCol="1" spcCol="1270" anchor="ctr" anchorCtr="0">
          <a:noAutofit/>
        </a:bodyPr>
        <a:lstStyle/>
        <a:p>
          <a:pPr marL="0" lvl="0" indent="0" algn="l" defTabSz="622300">
            <a:lnSpc>
              <a:spcPct val="90000"/>
            </a:lnSpc>
            <a:spcBef>
              <a:spcPct val="0"/>
            </a:spcBef>
            <a:spcAft>
              <a:spcPct val="35000"/>
            </a:spcAft>
            <a:buNone/>
          </a:pPr>
          <a:r>
            <a:rPr lang="en-US" sz="1400" b="1" i="0" kern="1200">
              <a:solidFill>
                <a:schemeClr val="tx1"/>
              </a:solidFill>
            </a:rPr>
            <a:t>Batch Size</a:t>
          </a:r>
          <a:r>
            <a:rPr lang="en-US" sz="1400" b="0" i="0" kern="1200">
              <a:solidFill>
                <a:schemeClr val="tx1"/>
              </a:solidFill>
            </a:rPr>
            <a:t>: 32</a:t>
          </a:r>
          <a:endParaRPr lang="en-US" sz="1400" kern="1200">
            <a:solidFill>
              <a:schemeClr val="tx1"/>
            </a:solidFill>
          </a:endParaRPr>
        </a:p>
      </dsp:txBody>
      <dsp:txXfrm>
        <a:off x="328308" y="3343252"/>
        <a:ext cx="4273522" cy="372930"/>
      </dsp:txXfrm>
    </dsp:sp>
    <dsp:sp modelId="{5CAE3435-78E5-4544-8408-300035332E7B}">
      <dsp:nvSpPr>
        <dsp:cNvPr id="0" name=""/>
        <dsp:cNvSpPr/>
      </dsp:nvSpPr>
      <dsp:spPr>
        <a:xfrm>
          <a:off x="0" y="4164757"/>
          <a:ext cx="6162675" cy="3528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7981CE-628F-4A1B-9340-651A1DA28799}">
      <dsp:nvSpPr>
        <dsp:cNvPr id="0" name=""/>
        <dsp:cNvSpPr/>
      </dsp:nvSpPr>
      <dsp:spPr>
        <a:xfrm>
          <a:off x="308133" y="3958117"/>
          <a:ext cx="4313872" cy="413280"/>
        </a:xfrm>
        <a:prstGeom prst="roundRect">
          <a:avLst/>
        </a:prstGeom>
        <a:solidFill>
          <a:srgbClr val="B9DA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54" tIns="0" rIns="163054" bIns="0" numCol="1" spcCol="1270" anchor="ctr" anchorCtr="0">
          <a:noAutofit/>
        </a:bodyPr>
        <a:lstStyle/>
        <a:p>
          <a:pPr marL="0" lvl="0" indent="0" algn="l" defTabSz="622300">
            <a:lnSpc>
              <a:spcPct val="90000"/>
            </a:lnSpc>
            <a:spcBef>
              <a:spcPct val="0"/>
            </a:spcBef>
            <a:spcAft>
              <a:spcPct val="35000"/>
            </a:spcAft>
            <a:buNone/>
          </a:pPr>
          <a:r>
            <a:rPr lang="en-US" sz="1400" b="1" i="0" kern="1200">
              <a:solidFill>
                <a:schemeClr val="tx1"/>
              </a:solidFill>
            </a:rPr>
            <a:t>Optimizer</a:t>
          </a:r>
          <a:r>
            <a:rPr lang="en-US" sz="1400" b="0" i="0" kern="1200">
              <a:solidFill>
                <a:schemeClr val="tx1"/>
              </a:solidFill>
            </a:rPr>
            <a:t>: Adam</a:t>
          </a:r>
          <a:endParaRPr lang="en-US" sz="1400" kern="1200">
            <a:solidFill>
              <a:schemeClr val="tx1"/>
            </a:solidFill>
          </a:endParaRPr>
        </a:p>
      </dsp:txBody>
      <dsp:txXfrm>
        <a:off x="328308" y="3978292"/>
        <a:ext cx="4273522" cy="3729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916EE-95E3-4426-8DF8-A196DBDC321B}">
      <dsp:nvSpPr>
        <dsp:cNvPr id="0" name=""/>
        <dsp:cNvSpPr/>
      </dsp:nvSpPr>
      <dsp:spPr>
        <a:xfrm>
          <a:off x="0" y="1896"/>
          <a:ext cx="5626217" cy="961414"/>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59E7334F-7A0B-45A5-9D79-B1D4D944BC93}">
      <dsp:nvSpPr>
        <dsp:cNvPr id="0" name=""/>
        <dsp:cNvSpPr/>
      </dsp:nvSpPr>
      <dsp:spPr>
        <a:xfrm>
          <a:off x="290827" y="218215"/>
          <a:ext cx="528777" cy="5287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3CAD1-49E2-44E4-A066-B31A5B098198}">
      <dsp:nvSpPr>
        <dsp:cNvPr id="0" name=""/>
        <dsp:cNvSpPr/>
      </dsp:nvSpPr>
      <dsp:spPr>
        <a:xfrm>
          <a:off x="1110433" y="1896"/>
          <a:ext cx="4515783" cy="96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0" tIns="101750" rIns="101750" bIns="101750" numCol="1" spcCol="1270" anchor="ctr" anchorCtr="0">
          <a:noAutofit/>
        </a:bodyPr>
        <a:lstStyle/>
        <a:p>
          <a:pPr marL="0" lvl="0" indent="0" algn="l" defTabSz="711200">
            <a:lnSpc>
              <a:spcPct val="100000"/>
            </a:lnSpc>
            <a:spcBef>
              <a:spcPct val="0"/>
            </a:spcBef>
            <a:spcAft>
              <a:spcPct val="35000"/>
            </a:spcAft>
            <a:buNone/>
          </a:pPr>
          <a:r>
            <a:rPr lang="en-US" sz="1600" kern="1200" dirty="0"/>
            <a:t>A CNN-based segmentation model was originally developed for the medical field.</a:t>
          </a:r>
        </a:p>
      </dsp:txBody>
      <dsp:txXfrm>
        <a:off x="1110433" y="1896"/>
        <a:ext cx="4515783" cy="961414"/>
      </dsp:txXfrm>
    </dsp:sp>
    <dsp:sp modelId="{29869ED0-0C99-43E6-8E5B-03907255D882}">
      <dsp:nvSpPr>
        <dsp:cNvPr id="0" name=""/>
        <dsp:cNvSpPr/>
      </dsp:nvSpPr>
      <dsp:spPr>
        <a:xfrm>
          <a:off x="0" y="1203664"/>
          <a:ext cx="5626217" cy="961414"/>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45ACC171-A9D2-482C-98FF-E686E36850C5}">
      <dsp:nvSpPr>
        <dsp:cNvPr id="0" name=""/>
        <dsp:cNvSpPr/>
      </dsp:nvSpPr>
      <dsp:spPr>
        <a:xfrm>
          <a:off x="290827" y="1419982"/>
          <a:ext cx="528777" cy="5287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9BEFB-93CC-40F9-8F81-CC72DEDE3315}">
      <dsp:nvSpPr>
        <dsp:cNvPr id="0" name=""/>
        <dsp:cNvSpPr/>
      </dsp:nvSpPr>
      <dsp:spPr>
        <a:xfrm>
          <a:off x="1110433" y="1203664"/>
          <a:ext cx="4515783" cy="96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0" tIns="101750" rIns="101750" bIns="101750" numCol="1" spcCol="1270" anchor="ctr" anchorCtr="0">
          <a:noAutofit/>
        </a:bodyPr>
        <a:lstStyle/>
        <a:p>
          <a:pPr marL="0" lvl="0" indent="0" algn="l" defTabSz="711200">
            <a:lnSpc>
              <a:spcPct val="100000"/>
            </a:lnSpc>
            <a:spcBef>
              <a:spcPct val="0"/>
            </a:spcBef>
            <a:spcAft>
              <a:spcPct val="35000"/>
            </a:spcAft>
            <a:buNone/>
          </a:pPr>
          <a:r>
            <a:rPr lang="en-US" sz="1600" kern="1200" dirty="0"/>
            <a:t>U-Net is proposed to classify each pixel as part of the target region or background, using an encoder-decoder architecture.</a:t>
          </a:r>
        </a:p>
      </dsp:txBody>
      <dsp:txXfrm>
        <a:off x="1110433" y="1203664"/>
        <a:ext cx="4515783" cy="961414"/>
      </dsp:txXfrm>
    </dsp:sp>
    <dsp:sp modelId="{0DE50685-4E48-4CA0-816B-912E08A499CF}">
      <dsp:nvSpPr>
        <dsp:cNvPr id="0" name=""/>
        <dsp:cNvSpPr/>
      </dsp:nvSpPr>
      <dsp:spPr>
        <a:xfrm>
          <a:off x="0" y="2405432"/>
          <a:ext cx="5626217" cy="961414"/>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7BFC7AA9-F0C3-4338-9C42-F9C8806205EF}">
      <dsp:nvSpPr>
        <dsp:cNvPr id="0" name=""/>
        <dsp:cNvSpPr/>
      </dsp:nvSpPr>
      <dsp:spPr>
        <a:xfrm>
          <a:off x="290827" y="2621750"/>
          <a:ext cx="528777" cy="5287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68B15-CDCF-49B9-ADED-E1BFFFC1EDF9}">
      <dsp:nvSpPr>
        <dsp:cNvPr id="0" name=""/>
        <dsp:cNvSpPr/>
      </dsp:nvSpPr>
      <dsp:spPr>
        <a:xfrm>
          <a:off x="1110433" y="2405432"/>
          <a:ext cx="4515783" cy="96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0" tIns="101750" rIns="101750" bIns="101750" numCol="1" spcCol="1270" anchor="ctr" anchorCtr="0">
          <a:noAutofit/>
        </a:bodyPr>
        <a:lstStyle/>
        <a:p>
          <a:pPr marL="0" lvl="0" indent="0" algn="l" defTabSz="711200">
            <a:lnSpc>
              <a:spcPct val="100000"/>
            </a:lnSpc>
            <a:spcBef>
              <a:spcPct val="0"/>
            </a:spcBef>
            <a:spcAft>
              <a:spcPct val="35000"/>
            </a:spcAft>
            <a:buNone/>
          </a:pPr>
          <a:r>
            <a:rPr lang="en-US" sz="1600" kern="1200" dirty="0"/>
            <a:t>The encoder extracts features through convolutional and pooling layers, while the decoder reconstructs the image using deconvolution layers.</a:t>
          </a:r>
        </a:p>
      </dsp:txBody>
      <dsp:txXfrm>
        <a:off x="1110433" y="2405432"/>
        <a:ext cx="4515783" cy="961414"/>
      </dsp:txXfrm>
    </dsp:sp>
    <dsp:sp modelId="{4D3796E9-E501-4E00-B1D9-9EEAB5E4460E}">
      <dsp:nvSpPr>
        <dsp:cNvPr id="0" name=""/>
        <dsp:cNvSpPr/>
      </dsp:nvSpPr>
      <dsp:spPr>
        <a:xfrm>
          <a:off x="0" y="3607199"/>
          <a:ext cx="5626217" cy="961414"/>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661D3BD6-0F9B-4574-AE03-935C7EEB65F6}">
      <dsp:nvSpPr>
        <dsp:cNvPr id="0" name=""/>
        <dsp:cNvSpPr/>
      </dsp:nvSpPr>
      <dsp:spPr>
        <a:xfrm>
          <a:off x="290827" y="3823518"/>
          <a:ext cx="528777" cy="5287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B05223-81E6-4DCF-897F-1387CD1E3BA4}">
      <dsp:nvSpPr>
        <dsp:cNvPr id="0" name=""/>
        <dsp:cNvSpPr/>
      </dsp:nvSpPr>
      <dsp:spPr>
        <a:xfrm>
          <a:off x="1110433" y="3607199"/>
          <a:ext cx="4515783" cy="96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0" tIns="101750" rIns="101750" bIns="101750" numCol="1" spcCol="1270" anchor="ctr" anchorCtr="0">
          <a:noAutofit/>
        </a:bodyPr>
        <a:lstStyle/>
        <a:p>
          <a:pPr marL="0" lvl="0" indent="0" algn="l" defTabSz="711200">
            <a:lnSpc>
              <a:spcPct val="100000"/>
            </a:lnSpc>
            <a:spcBef>
              <a:spcPct val="0"/>
            </a:spcBef>
            <a:spcAft>
              <a:spcPct val="35000"/>
            </a:spcAft>
            <a:buNone/>
          </a:pPr>
          <a:r>
            <a:rPr lang="en-US" sz="1600" kern="1200" dirty="0"/>
            <a:t>Skip connections are utilized to preserve location information by concatenating corresponding layers from the encoder to the decoder.</a:t>
          </a:r>
        </a:p>
      </dsp:txBody>
      <dsp:txXfrm>
        <a:off x="1110433" y="3607199"/>
        <a:ext cx="4515783" cy="9614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808B5-75B9-452C-86DD-F830F3DBC1C1}">
      <dsp:nvSpPr>
        <dsp:cNvPr id="0" name=""/>
        <dsp:cNvSpPr/>
      </dsp:nvSpPr>
      <dsp:spPr>
        <a:xfrm>
          <a:off x="0" y="2043"/>
          <a:ext cx="5712290" cy="1035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CB9C4-7550-4B5F-AD71-DE46DAE366A5}">
      <dsp:nvSpPr>
        <dsp:cNvPr id="0" name=""/>
        <dsp:cNvSpPr/>
      </dsp:nvSpPr>
      <dsp:spPr>
        <a:xfrm>
          <a:off x="221854" y="362319"/>
          <a:ext cx="569632" cy="5696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824E1-EA50-4B48-867E-578EA763685E}">
      <dsp:nvSpPr>
        <dsp:cNvPr id="0" name=""/>
        <dsp:cNvSpPr/>
      </dsp:nvSpPr>
      <dsp:spPr>
        <a:xfrm>
          <a:off x="1196228" y="2043"/>
          <a:ext cx="4516062" cy="1035695"/>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9611" tIns="109611" rIns="109611" bIns="109611"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tx1"/>
              </a:solidFill>
            </a:rPr>
            <a:t>Combines Transformers and U-net which offering a strong alternative for medical image segmentation.</a:t>
          </a:r>
        </a:p>
      </dsp:txBody>
      <dsp:txXfrm>
        <a:off x="1196228" y="2043"/>
        <a:ext cx="4516062" cy="1035695"/>
      </dsp:txXfrm>
    </dsp:sp>
    <dsp:sp modelId="{322F9C4B-0255-452E-9E74-E96072C449B8}">
      <dsp:nvSpPr>
        <dsp:cNvPr id="0" name=""/>
        <dsp:cNvSpPr/>
      </dsp:nvSpPr>
      <dsp:spPr>
        <a:xfrm>
          <a:off x="0" y="1296663"/>
          <a:ext cx="5712290" cy="1035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E7849-17D6-44E2-B0C1-52454D431EEA}">
      <dsp:nvSpPr>
        <dsp:cNvPr id="0" name=""/>
        <dsp:cNvSpPr/>
      </dsp:nvSpPr>
      <dsp:spPr>
        <a:xfrm>
          <a:off x="313297" y="1529694"/>
          <a:ext cx="569632" cy="569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758018-E992-4126-B28B-61A6061CDCA7}">
      <dsp:nvSpPr>
        <dsp:cNvPr id="0" name=""/>
        <dsp:cNvSpPr/>
      </dsp:nvSpPr>
      <dsp:spPr>
        <a:xfrm>
          <a:off x="1196228" y="1296663"/>
          <a:ext cx="4516062" cy="1035695"/>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9611" tIns="109611" rIns="109611" bIns="109611"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tx1"/>
              </a:solidFill>
            </a:rPr>
            <a:t>Uses a CNN-Transformer hybrid model in the encoder phase.</a:t>
          </a:r>
        </a:p>
      </dsp:txBody>
      <dsp:txXfrm>
        <a:off x="1196228" y="1296663"/>
        <a:ext cx="4516062" cy="1035695"/>
      </dsp:txXfrm>
    </dsp:sp>
    <dsp:sp modelId="{C4990928-DA8D-4E32-87BF-A7CD506BF991}">
      <dsp:nvSpPr>
        <dsp:cNvPr id="0" name=""/>
        <dsp:cNvSpPr/>
      </dsp:nvSpPr>
      <dsp:spPr>
        <a:xfrm>
          <a:off x="0" y="2591282"/>
          <a:ext cx="5712290" cy="1035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760111-1BCB-4DBE-9365-380F1C3EF5A2}">
      <dsp:nvSpPr>
        <dsp:cNvPr id="0" name=""/>
        <dsp:cNvSpPr/>
      </dsp:nvSpPr>
      <dsp:spPr>
        <a:xfrm>
          <a:off x="313297" y="2824314"/>
          <a:ext cx="569632" cy="569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613554-F0C9-46CB-9449-D1FD081540E4}">
      <dsp:nvSpPr>
        <dsp:cNvPr id="0" name=""/>
        <dsp:cNvSpPr/>
      </dsp:nvSpPr>
      <dsp:spPr>
        <a:xfrm>
          <a:off x="1196228" y="2591282"/>
          <a:ext cx="4516062" cy="1035695"/>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9611" tIns="109611" rIns="109611" bIns="109611"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tx1"/>
              </a:solidFill>
            </a:rPr>
            <a:t>The CNN extracts detailed high-resolution spatial information.</a:t>
          </a:r>
        </a:p>
      </dsp:txBody>
      <dsp:txXfrm>
        <a:off x="1196228" y="2591282"/>
        <a:ext cx="4516062" cy="1035695"/>
      </dsp:txXfrm>
    </dsp:sp>
    <dsp:sp modelId="{A5D4996E-DCD9-42A6-B0D4-02237C8E3318}">
      <dsp:nvSpPr>
        <dsp:cNvPr id="0" name=""/>
        <dsp:cNvSpPr/>
      </dsp:nvSpPr>
      <dsp:spPr>
        <a:xfrm>
          <a:off x="0" y="3885902"/>
          <a:ext cx="5712290" cy="1035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3CE18-DBB0-43B3-876F-93482D96E295}">
      <dsp:nvSpPr>
        <dsp:cNvPr id="0" name=""/>
        <dsp:cNvSpPr/>
      </dsp:nvSpPr>
      <dsp:spPr>
        <a:xfrm>
          <a:off x="313297" y="4118934"/>
          <a:ext cx="569632" cy="569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974AD9-7544-4D41-A09C-1972D291084C}">
      <dsp:nvSpPr>
        <dsp:cNvPr id="0" name=""/>
        <dsp:cNvSpPr/>
      </dsp:nvSpPr>
      <dsp:spPr>
        <a:xfrm>
          <a:off x="1196228" y="3885902"/>
          <a:ext cx="4516062" cy="1035695"/>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9611" tIns="109611" rIns="109611" bIns="109611"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tx1"/>
              </a:solidFill>
            </a:rPr>
            <a:t>The Transformer capture long-range dependencies and contextual relationships through self-attention.</a:t>
          </a:r>
        </a:p>
      </dsp:txBody>
      <dsp:txXfrm>
        <a:off x="1196228" y="3885902"/>
        <a:ext cx="4516062" cy="103569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9F97C-786E-4352-81EF-E86BD01F09F8}">
      <dsp:nvSpPr>
        <dsp:cNvPr id="0" name=""/>
        <dsp:cNvSpPr/>
      </dsp:nvSpPr>
      <dsp:spPr>
        <a:xfrm>
          <a:off x="0" y="482903"/>
          <a:ext cx="5815202" cy="121680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Integrate residual learning blocks into the traditional U-net architecture.</a:t>
          </a:r>
        </a:p>
      </dsp:txBody>
      <dsp:txXfrm>
        <a:off x="59399" y="542302"/>
        <a:ext cx="5696404" cy="1098002"/>
      </dsp:txXfrm>
    </dsp:sp>
    <dsp:sp modelId="{3F70B9D7-4619-4179-8302-310153F4AC73}">
      <dsp:nvSpPr>
        <dsp:cNvPr id="0" name=""/>
        <dsp:cNvSpPr/>
      </dsp:nvSpPr>
      <dsp:spPr>
        <a:xfrm>
          <a:off x="0" y="1886903"/>
          <a:ext cx="5815202" cy="121680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Font typeface="Arial" panose="020B0604020202020204" pitchFamily="34" charset="0"/>
            <a:buNone/>
          </a:pPr>
          <a:r>
            <a:rPr lang="en-US" sz="1600" b="0" i="0" kern="1200" dirty="0">
              <a:solidFill>
                <a:schemeClr val="tx1"/>
              </a:solidFill>
            </a:rPr>
            <a:t>Residual units help mitigate the vanishing gradient problem by enabling deeper network architectures that capture detailed and complex image features without losing gradient flow during training.</a:t>
          </a:r>
          <a:endParaRPr lang="en-US" sz="1600" kern="1200" dirty="0">
            <a:solidFill>
              <a:schemeClr val="tx1"/>
            </a:solidFill>
          </a:endParaRPr>
        </a:p>
      </dsp:txBody>
      <dsp:txXfrm>
        <a:off x="59399" y="1946302"/>
        <a:ext cx="5696404" cy="1098002"/>
      </dsp:txXfrm>
    </dsp:sp>
    <dsp:sp modelId="{B096E5B7-BCF2-4255-85FF-6EA8F5B5B4E0}">
      <dsp:nvSpPr>
        <dsp:cNvPr id="0" name=""/>
        <dsp:cNvSpPr/>
      </dsp:nvSpPr>
      <dsp:spPr>
        <a:xfrm>
          <a:off x="0" y="3290903"/>
          <a:ext cx="5815202" cy="121680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Font typeface="Arial" panose="020B0604020202020204" pitchFamily="34" charset="0"/>
            <a:buNone/>
          </a:pPr>
          <a:r>
            <a:rPr lang="en-US" sz="1600" b="0" i="0" kern="1200" dirty="0">
              <a:solidFill>
                <a:schemeClr val="tx1"/>
              </a:solidFill>
            </a:rPr>
            <a:t>Improved feature propagation leads to better segmentation accuracy. </a:t>
          </a:r>
          <a:endParaRPr lang="en-US" sz="1600" kern="1200" dirty="0">
            <a:solidFill>
              <a:schemeClr val="tx1"/>
            </a:solidFill>
          </a:endParaRPr>
        </a:p>
      </dsp:txBody>
      <dsp:txXfrm>
        <a:off x="59399" y="3350302"/>
        <a:ext cx="5696404"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A5D08-E8FD-4502-9974-C665B92821DA}">
      <dsp:nvSpPr>
        <dsp:cNvPr id="0" name=""/>
        <dsp:cNvSpPr/>
      </dsp:nvSpPr>
      <dsp:spPr>
        <a:xfrm>
          <a:off x="0" y="2558"/>
          <a:ext cx="5458837" cy="1196400"/>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612FDFDE-1353-419F-8407-E8D9E48C2AB8}">
      <dsp:nvSpPr>
        <dsp:cNvPr id="0" name=""/>
        <dsp:cNvSpPr/>
      </dsp:nvSpPr>
      <dsp:spPr>
        <a:xfrm>
          <a:off x="361911" y="271748"/>
          <a:ext cx="658020" cy="65802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3737C8-8B6A-4340-85B7-F2E04542027A}">
      <dsp:nvSpPr>
        <dsp:cNvPr id="0" name=""/>
        <dsp:cNvSpPr/>
      </dsp:nvSpPr>
      <dsp:spPr>
        <a:xfrm>
          <a:off x="1381843" y="2558"/>
          <a:ext cx="4075644" cy="1196400"/>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6619" tIns="126619" rIns="126619" bIns="126619" numCol="1" spcCol="1270" anchor="ctr" anchorCtr="0">
          <a:noAutofit/>
        </a:bodyPr>
        <a:lstStyle/>
        <a:p>
          <a:pPr marL="0" lvl="0" indent="0" algn="l" defTabSz="666750">
            <a:lnSpc>
              <a:spcPct val="100000"/>
            </a:lnSpc>
            <a:spcBef>
              <a:spcPct val="0"/>
            </a:spcBef>
            <a:spcAft>
              <a:spcPct val="35000"/>
            </a:spcAft>
            <a:buNone/>
          </a:pPr>
          <a:r>
            <a:rPr lang="en-US" sz="1500" kern="1200" dirty="0"/>
            <a:t>The liver is the largest internal organ (size of a football).</a:t>
          </a:r>
        </a:p>
      </dsp:txBody>
      <dsp:txXfrm>
        <a:off x="1381843" y="2558"/>
        <a:ext cx="4075644" cy="1196400"/>
      </dsp:txXfrm>
    </dsp:sp>
    <dsp:sp modelId="{85FC2CCD-E934-48E8-98A9-25C9BD6580C0}">
      <dsp:nvSpPr>
        <dsp:cNvPr id="0" name=""/>
        <dsp:cNvSpPr/>
      </dsp:nvSpPr>
      <dsp:spPr>
        <a:xfrm>
          <a:off x="0" y="1498059"/>
          <a:ext cx="5458837" cy="1196400"/>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97F39A24-B28E-4FB2-9FAC-2CBED1FE4AFB}">
      <dsp:nvSpPr>
        <dsp:cNvPr id="0" name=""/>
        <dsp:cNvSpPr/>
      </dsp:nvSpPr>
      <dsp:spPr>
        <a:xfrm>
          <a:off x="361911" y="1767249"/>
          <a:ext cx="658020" cy="65802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A4FD72-81F4-44F2-9CC4-ABD7C77D1DF9}">
      <dsp:nvSpPr>
        <dsp:cNvPr id="0" name=""/>
        <dsp:cNvSpPr/>
      </dsp:nvSpPr>
      <dsp:spPr>
        <a:xfrm>
          <a:off x="1381843" y="1498059"/>
          <a:ext cx="4075644" cy="1196400"/>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6619" tIns="126619" rIns="126619" bIns="126619" numCol="1" spcCol="1270" anchor="ctr" anchorCtr="0">
          <a:noAutofit/>
        </a:bodyPr>
        <a:lstStyle/>
        <a:p>
          <a:pPr marL="0" lvl="0" indent="0" algn="l" defTabSz="666750">
            <a:lnSpc>
              <a:spcPct val="100000"/>
            </a:lnSpc>
            <a:spcBef>
              <a:spcPct val="0"/>
            </a:spcBef>
            <a:spcAft>
              <a:spcPct val="35000"/>
            </a:spcAft>
            <a:buNone/>
          </a:pPr>
          <a:r>
            <a:rPr lang="en-US" sz="1500" kern="1200" dirty="0"/>
            <a:t>The liver lies under the right ribs just beneath the right lung and it has two lobes (sections).</a:t>
          </a:r>
        </a:p>
      </dsp:txBody>
      <dsp:txXfrm>
        <a:off x="1381843" y="1498059"/>
        <a:ext cx="4075644" cy="1196400"/>
      </dsp:txXfrm>
    </dsp:sp>
    <dsp:sp modelId="{E8B563F8-7A0A-46D9-8623-62FF3AB5D6E6}">
      <dsp:nvSpPr>
        <dsp:cNvPr id="0" name=""/>
        <dsp:cNvSpPr/>
      </dsp:nvSpPr>
      <dsp:spPr>
        <a:xfrm>
          <a:off x="0" y="2993560"/>
          <a:ext cx="5458837" cy="1196400"/>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0C517EC2-9E4A-41A1-A883-6685C61199A1}">
      <dsp:nvSpPr>
        <dsp:cNvPr id="0" name=""/>
        <dsp:cNvSpPr/>
      </dsp:nvSpPr>
      <dsp:spPr>
        <a:xfrm>
          <a:off x="361911" y="3262750"/>
          <a:ext cx="658020" cy="65802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96FA6D-CD7D-4C9D-B9D3-3746EF64E201}">
      <dsp:nvSpPr>
        <dsp:cNvPr id="0" name=""/>
        <dsp:cNvSpPr/>
      </dsp:nvSpPr>
      <dsp:spPr>
        <a:xfrm>
          <a:off x="1381843" y="2993560"/>
          <a:ext cx="2456477" cy="1196400"/>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6619" tIns="126619" rIns="126619" bIns="126619" numCol="1" spcCol="1270" anchor="ctr" anchorCtr="0">
          <a:noAutofit/>
        </a:bodyPr>
        <a:lstStyle/>
        <a:p>
          <a:pPr marL="0" lvl="0" indent="0" algn="l" defTabSz="666750">
            <a:lnSpc>
              <a:spcPct val="100000"/>
            </a:lnSpc>
            <a:spcBef>
              <a:spcPct val="0"/>
            </a:spcBef>
            <a:spcAft>
              <a:spcPct val="35000"/>
            </a:spcAft>
            <a:buNone/>
          </a:pPr>
          <a:r>
            <a:rPr lang="en-US" sz="1500" kern="1200" dirty="0"/>
            <a:t>The liver is a vital organ that performs various important functions in the body:</a:t>
          </a:r>
        </a:p>
      </dsp:txBody>
      <dsp:txXfrm>
        <a:off x="1381843" y="2993560"/>
        <a:ext cx="2456477" cy="1196400"/>
      </dsp:txXfrm>
    </dsp:sp>
    <dsp:sp modelId="{0EA6D02E-3814-497E-A70D-C946F379413B}">
      <dsp:nvSpPr>
        <dsp:cNvPr id="0" name=""/>
        <dsp:cNvSpPr/>
      </dsp:nvSpPr>
      <dsp:spPr>
        <a:xfrm>
          <a:off x="3838320" y="2993560"/>
          <a:ext cx="1619167" cy="1196400"/>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6619" tIns="126619" rIns="126619" bIns="126619" numCol="1" spcCol="1270" anchor="ctr" anchorCtr="0">
          <a:noAutofit/>
        </a:bodyPr>
        <a:lstStyle/>
        <a:p>
          <a:pPr marL="0" lvl="0" indent="0" algn="l" defTabSz="488950">
            <a:lnSpc>
              <a:spcPct val="100000"/>
            </a:lnSpc>
            <a:spcBef>
              <a:spcPct val="0"/>
            </a:spcBef>
            <a:spcAft>
              <a:spcPct val="35000"/>
            </a:spcAft>
            <a:buNone/>
          </a:pPr>
          <a:r>
            <a:rPr lang="en-US" sz="1100" kern="1200" dirty="0"/>
            <a:t>Filtering toxins from the blood.</a:t>
          </a:r>
        </a:p>
        <a:p>
          <a:pPr marL="0" lvl="0" indent="0" algn="l" defTabSz="488950">
            <a:lnSpc>
              <a:spcPct val="100000"/>
            </a:lnSpc>
            <a:spcBef>
              <a:spcPct val="0"/>
            </a:spcBef>
            <a:spcAft>
              <a:spcPct val="35000"/>
            </a:spcAft>
            <a:buNone/>
          </a:pPr>
          <a:r>
            <a:rPr lang="en-US" sz="1100" kern="1200" dirty="0"/>
            <a:t>Storing energy in form of glycogen.</a:t>
          </a:r>
        </a:p>
        <a:p>
          <a:pPr marL="0" lvl="0" indent="0" algn="l" defTabSz="488950">
            <a:lnSpc>
              <a:spcPct val="100000"/>
            </a:lnSpc>
            <a:spcBef>
              <a:spcPct val="0"/>
            </a:spcBef>
            <a:spcAft>
              <a:spcPct val="35000"/>
            </a:spcAft>
            <a:buNone/>
          </a:pPr>
          <a:r>
            <a:rPr lang="en-US" sz="1100" kern="1200" dirty="0"/>
            <a:t>Producing bile to aid in digestion.</a:t>
          </a:r>
        </a:p>
      </dsp:txBody>
      <dsp:txXfrm>
        <a:off x="3838320" y="2993560"/>
        <a:ext cx="1619167" cy="1196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30517-8BE8-41BB-ABAF-81D285188C6D}">
      <dsp:nvSpPr>
        <dsp:cNvPr id="0" name=""/>
        <dsp:cNvSpPr/>
      </dsp:nvSpPr>
      <dsp:spPr>
        <a:xfrm>
          <a:off x="0" y="4602"/>
          <a:ext cx="7265902" cy="107129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18BC6B3C-AD38-4EBB-84B1-4C3E328ED3D2}">
      <dsp:nvSpPr>
        <dsp:cNvPr id="0" name=""/>
        <dsp:cNvSpPr/>
      </dsp:nvSpPr>
      <dsp:spPr>
        <a:xfrm>
          <a:off x="324067" y="245644"/>
          <a:ext cx="589213" cy="58921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4BB2-0574-473F-8AC4-E3E5849B534D}">
      <dsp:nvSpPr>
        <dsp:cNvPr id="0" name=""/>
        <dsp:cNvSpPr/>
      </dsp:nvSpPr>
      <dsp:spPr>
        <a:xfrm>
          <a:off x="1237347" y="4602"/>
          <a:ext cx="6027344" cy="1071296"/>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3379" tIns="113379" rIns="113379" bIns="113379" numCol="1" spcCol="1270" anchor="ctr" anchorCtr="0">
          <a:noAutofit/>
        </a:bodyPr>
        <a:lstStyle/>
        <a:p>
          <a:pPr marL="0" lvl="0" indent="0" algn="l" defTabSz="800100">
            <a:lnSpc>
              <a:spcPct val="100000"/>
            </a:lnSpc>
            <a:spcBef>
              <a:spcPct val="0"/>
            </a:spcBef>
            <a:spcAft>
              <a:spcPct val="35000"/>
            </a:spcAft>
            <a:buNone/>
          </a:pPr>
          <a:r>
            <a:rPr lang="en-US" sz="1800" kern="1200" dirty="0"/>
            <a:t>Liver cancer ranked seventh among the most diagnosed cancers and ranked second leading cause of cancer-related deaths worldwide in 2020.</a:t>
          </a:r>
        </a:p>
      </dsp:txBody>
      <dsp:txXfrm>
        <a:off x="1237347" y="4602"/>
        <a:ext cx="6027344" cy="1071296"/>
      </dsp:txXfrm>
    </dsp:sp>
    <dsp:sp modelId="{32A75729-E27C-4EB4-9522-447572BF9A5A}">
      <dsp:nvSpPr>
        <dsp:cNvPr id="0" name=""/>
        <dsp:cNvSpPr/>
      </dsp:nvSpPr>
      <dsp:spPr>
        <a:xfrm>
          <a:off x="0" y="1343724"/>
          <a:ext cx="7265902" cy="107129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CC32A55E-26C4-491C-9750-13B5F1B7E3EF}">
      <dsp:nvSpPr>
        <dsp:cNvPr id="0" name=""/>
        <dsp:cNvSpPr/>
      </dsp:nvSpPr>
      <dsp:spPr>
        <a:xfrm>
          <a:off x="324067" y="1584765"/>
          <a:ext cx="589213" cy="58921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F2DE72-6B03-43F4-BC91-6F38AE866B8F}">
      <dsp:nvSpPr>
        <dsp:cNvPr id="0" name=""/>
        <dsp:cNvSpPr/>
      </dsp:nvSpPr>
      <dsp:spPr>
        <a:xfrm>
          <a:off x="1237347" y="1343724"/>
          <a:ext cx="6027344" cy="1071296"/>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3379" tIns="113379" rIns="113379" bIns="113379" numCol="1" spcCol="1270" anchor="ctr" anchorCtr="0">
          <a:noAutofit/>
        </a:bodyPr>
        <a:lstStyle/>
        <a:p>
          <a:pPr marL="0" lvl="0" indent="0" algn="l" defTabSz="800100">
            <a:lnSpc>
              <a:spcPct val="100000"/>
            </a:lnSpc>
            <a:spcBef>
              <a:spcPct val="0"/>
            </a:spcBef>
            <a:spcAft>
              <a:spcPct val="35000"/>
            </a:spcAft>
            <a:buNone/>
          </a:pPr>
          <a:r>
            <a:rPr lang="en-US" sz="1800" kern="1200" dirty="0"/>
            <a:t>The most common type (75% of cases) of liver cancer is hepatocellular carcinoma (HCC).</a:t>
          </a:r>
        </a:p>
      </dsp:txBody>
      <dsp:txXfrm>
        <a:off x="1237347" y="1343724"/>
        <a:ext cx="6027344" cy="1071296"/>
      </dsp:txXfrm>
    </dsp:sp>
    <dsp:sp modelId="{D703A9D6-9238-45ED-981B-DEBBF7BA0E48}">
      <dsp:nvSpPr>
        <dsp:cNvPr id="0" name=""/>
        <dsp:cNvSpPr/>
      </dsp:nvSpPr>
      <dsp:spPr>
        <a:xfrm>
          <a:off x="0" y="2682845"/>
          <a:ext cx="7265902" cy="107129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E099480C-2C3F-471A-822D-DC5546F2D309}">
      <dsp:nvSpPr>
        <dsp:cNvPr id="0" name=""/>
        <dsp:cNvSpPr/>
      </dsp:nvSpPr>
      <dsp:spPr>
        <a:xfrm>
          <a:off x="324067" y="2923886"/>
          <a:ext cx="589213" cy="58921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00785-BE0C-4B76-8065-4DE5E6612F17}">
      <dsp:nvSpPr>
        <dsp:cNvPr id="0" name=""/>
        <dsp:cNvSpPr/>
      </dsp:nvSpPr>
      <dsp:spPr>
        <a:xfrm>
          <a:off x="1237347" y="2682845"/>
          <a:ext cx="6027344" cy="1071296"/>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3379" tIns="113379" rIns="113379" bIns="113379" numCol="1" spcCol="1270" anchor="ctr" anchorCtr="0">
          <a:noAutofit/>
        </a:bodyPr>
        <a:lstStyle/>
        <a:p>
          <a:pPr marL="0" lvl="0" indent="0" algn="l" defTabSz="800100">
            <a:lnSpc>
              <a:spcPct val="100000"/>
            </a:lnSpc>
            <a:spcBef>
              <a:spcPct val="0"/>
            </a:spcBef>
            <a:spcAft>
              <a:spcPct val="35000"/>
            </a:spcAft>
            <a:buNone/>
          </a:pPr>
          <a:r>
            <a:rPr lang="en-US" sz="1800" kern="1200" dirty="0"/>
            <a:t>Liver cancer that starts in another organ and spreads to the liver is more common than liver cancer that originates in the liver itself.</a:t>
          </a:r>
        </a:p>
      </dsp:txBody>
      <dsp:txXfrm>
        <a:off x="1237347" y="2682845"/>
        <a:ext cx="6027344" cy="1071296"/>
      </dsp:txXfrm>
    </dsp:sp>
    <dsp:sp modelId="{E7FB1CA1-D1F0-4FAE-94D6-433E5B6C706B}">
      <dsp:nvSpPr>
        <dsp:cNvPr id="0" name=""/>
        <dsp:cNvSpPr/>
      </dsp:nvSpPr>
      <dsp:spPr>
        <a:xfrm>
          <a:off x="0" y="4021966"/>
          <a:ext cx="7265902" cy="107129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D674D13F-D436-4B35-9044-1512250AF5E6}">
      <dsp:nvSpPr>
        <dsp:cNvPr id="0" name=""/>
        <dsp:cNvSpPr/>
      </dsp:nvSpPr>
      <dsp:spPr>
        <a:xfrm>
          <a:off x="324067" y="4263007"/>
          <a:ext cx="589213" cy="589213"/>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913DA7-95F4-405B-BAC7-CD44F0A59040}">
      <dsp:nvSpPr>
        <dsp:cNvPr id="0" name=""/>
        <dsp:cNvSpPr/>
      </dsp:nvSpPr>
      <dsp:spPr>
        <a:xfrm>
          <a:off x="1237347" y="4021966"/>
          <a:ext cx="3269655" cy="1071296"/>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3379" tIns="113379" rIns="113379" bIns="113379" numCol="1" spcCol="1270" anchor="ctr" anchorCtr="0">
          <a:noAutofit/>
        </a:bodyPr>
        <a:lstStyle/>
        <a:p>
          <a:pPr marL="0" lvl="0" indent="0" algn="l" defTabSz="800100">
            <a:lnSpc>
              <a:spcPct val="100000"/>
            </a:lnSpc>
            <a:spcBef>
              <a:spcPct val="0"/>
            </a:spcBef>
            <a:spcAft>
              <a:spcPct val="35000"/>
            </a:spcAft>
            <a:buNone/>
          </a:pPr>
          <a:r>
            <a:rPr lang="en-US" sz="1800" kern="1200" dirty="0"/>
            <a:t>Common symptoms of liver cancer include:</a:t>
          </a:r>
        </a:p>
      </dsp:txBody>
      <dsp:txXfrm>
        <a:off x="1237347" y="4021966"/>
        <a:ext cx="3269655" cy="1071296"/>
      </dsp:txXfrm>
    </dsp:sp>
    <dsp:sp modelId="{A56A9FD4-CC46-4D43-A323-BB0466676BBA}">
      <dsp:nvSpPr>
        <dsp:cNvPr id="0" name=""/>
        <dsp:cNvSpPr/>
      </dsp:nvSpPr>
      <dsp:spPr>
        <a:xfrm>
          <a:off x="4507003" y="4021966"/>
          <a:ext cx="2757688" cy="1071296"/>
        </a:xfrm>
        <a:prstGeom prst="rect">
          <a:avLst/>
        </a:prstGeom>
        <a:solidFill>
          <a:schemeClr val="accent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3379" tIns="113379" rIns="113379" bIns="113379" numCol="1" spcCol="1270" anchor="ctr" anchorCtr="0">
          <a:noAutofit/>
        </a:bodyPr>
        <a:lstStyle/>
        <a:p>
          <a:pPr marL="0" lvl="0" indent="0" algn="l" defTabSz="488950">
            <a:lnSpc>
              <a:spcPct val="100000"/>
            </a:lnSpc>
            <a:spcBef>
              <a:spcPct val="0"/>
            </a:spcBef>
            <a:spcAft>
              <a:spcPct val="35000"/>
            </a:spcAft>
            <a:buNone/>
          </a:pPr>
          <a:r>
            <a:rPr lang="en-US" sz="1100" kern="1200" dirty="0"/>
            <a:t>Abdominal pain.</a:t>
          </a:r>
        </a:p>
        <a:p>
          <a:pPr marL="0" lvl="0" indent="0" algn="l" defTabSz="488950">
            <a:lnSpc>
              <a:spcPct val="100000"/>
            </a:lnSpc>
            <a:spcBef>
              <a:spcPct val="0"/>
            </a:spcBef>
            <a:spcAft>
              <a:spcPct val="35000"/>
            </a:spcAft>
            <a:buNone/>
          </a:pPr>
          <a:r>
            <a:rPr lang="en-US" sz="1100" kern="1200" dirty="0"/>
            <a:t>Jaundice (yellowing of the skin and eyes).</a:t>
          </a:r>
        </a:p>
        <a:p>
          <a:pPr marL="0" lvl="0" indent="0" algn="l" defTabSz="488950">
            <a:lnSpc>
              <a:spcPct val="100000"/>
            </a:lnSpc>
            <a:spcBef>
              <a:spcPct val="0"/>
            </a:spcBef>
            <a:spcAft>
              <a:spcPct val="35000"/>
            </a:spcAft>
            <a:buNone/>
          </a:pPr>
          <a:r>
            <a:rPr lang="en-US" sz="1100" kern="1200" dirty="0"/>
            <a:t>Fatigue(persistent tiredness of weakness).</a:t>
          </a:r>
        </a:p>
        <a:p>
          <a:pPr marL="0" lvl="0" indent="0" algn="l" defTabSz="488950">
            <a:lnSpc>
              <a:spcPct val="100000"/>
            </a:lnSpc>
            <a:spcBef>
              <a:spcPct val="0"/>
            </a:spcBef>
            <a:spcAft>
              <a:spcPct val="35000"/>
            </a:spcAft>
            <a:buNone/>
          </a:pPr>
          <a:r>
            <a:rPr lang="en-US" sz="1100" kern="1200" dirty="0"/>
            <a:t>Weight loss.</a:t>
          </a:r>
        </a:p>
        <a:p>
          <a:pPr marL="0" lvl="0" indent="0" algn="l" defTabSz="488950">
            <a:lnSpc>
              <a:spcPct val="100000"/>
            </a:lnSpc>
            <a:spcBef>
              <a:spcPct val="0"/>
            </a:spcBef>
            <a:spcAft>
              <a:spcPct val="35000"/>
            </a:spcAft>
            <a:buNone/>
          </a:pPr>
          <a:r>
            <a:rPr lang="en-US" sz="1100" kern="1200" dirty="0"/>
            <a:t>Loss of appetite.</a:t>
          </a:r>
        </a:p>
      </dsp:txBody>
      <dsp:txXfrm>
        <a:off x="4507003" y="4021966"/>
        <a:ext cx="2757688" cy="10712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83DAC-3F17-4F3A-ACE2-78802EE7AD63}">
      <dsp:nvSpPr>
        <dsp:cNvPr id="0" name=""/>
        <dsp:cNvSpPr/>
      </dsp:nvSpPr>
      <dsp:spPr>
        <a:xfrm rot="5400000">
          <a:off x="2893977" y="-724236"/>
          <a:ext cx="1636065" cy="3493656"/>
        </a:xfrm>
        <a:prstGeom prst="round2SameRect">
          <a:avLst/>
        </a:prstGeom>
        <a:solidFill>
          <a:schemeClr val="accent2">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Chronic infection with Hepatitis B or C.</a:t>
          </a:r>
        </a:p>
        <a:p>
          <a:pPr marL="114300" lvl="1" indent="-114300" algn="l" defTabSz="666750">
            <a:lnSpc>
              <a:spcPct val="90000"/>
            </a:lnSpc>
            <a:spcBef>
              <a:spcPct val="0"/>
            </a:spcBef>
            <a:spcAft>
              <a:spcPct val="15000"/>
            </a:spcAft>
            <a:buChar char="•"/>
          </a:pPr>
          <a:r>
            <a:rPr lang="en-US" sz="1500" kern="1200" dirty="0"/>
            <a:t>Heavy alcohol consumption.</a:t>
          </a:r>
        </a:p>
        <a:p>
          <a:pPr marL="114300" lvl="1" indent="-114300" algn="l" defTabSz="666750">
            <a:lnSpc>
              <a:spcPct val="90000"/>
            </a:lnSpc>
            <a:spcBef>
              <a:spcPct val="0"/>
            </a:spcBef>
            <a:spcAft>
              <a:spcPct val="15000"/>
            </a:spcAft>
            <a:buChar char="•"/>
          </a:pPr>
          <a:r>
            <a:rPr lang="en-US" sz="1500" kern="1200" dirty="0"/>
            <a:t>Excess body weight.</a:t>
          </a:r>
        </a:p>
        <a:p>
          <a:pPr marL="114300" lvl="1" indent="-114300" algn="l" defTabSz="666750">
            <a:lnSpc>
              <a:spcPct val="90000"/>
            </a:lnSpc>
            <a:spcBef>
              <a:spcPct val="0"/>
            </a:spcBef>
            <a:spcAft>
              <a:spcPct val="15000"/>
            </a:spcAft>
            <a:buChar char="•"/>
          </a:pPr>
          <a:r>
            <a:rPr lang="en-US" sz="1500" kern="1200" dirty="0"/>
            <a:t>Type 2 diabetes.</a:t>
          </a:r>
        </a:p>
        <a:p>
          <a:pPr marL="114300" lvl="1" indent="-114300" algn="l" defTabSz="666750">
            <a:lnSpc>
              <a:spcPct val="90000"/>
            </a:lnSpc>
            <a:spcBef>
              <a:spcPct val="0"/>
            </a:spcBef>
            <a:spcAft>
              <a:spcPct val="15000"/>
            </a:spcAft>
            <a:buChar char="•"/>
          </a:pPr>
          <a:r>
            <a:rPr lang="en-US" sz="1500" kern="1200" dirty="0"/>
            <a:t>Smoking.</a:t>
          </a:r>
        </a:p>
      </dsp:txBody>
      <dsp:txXfrm rot="-5400000">
        <a:off x="1965182" y="284425"/>
        <a:ext cx="3413790" cy="1476333"/>
      </dsp:txXfrm>
    </dsp:sp>
    <dsp:sp modelId="{E1124B48-3012-4881-A584-C7334776C0F9}">
      <dsp:nvSpPr>
        <dsp:cNvPr id="0" name=""/>
        <dsp:cNvSpPr/>
      </dsp:nvSpPr>
      <dsp:spPr>
        <a:xfrm>
          <a:off x="0" y="51"/>
          <a:ext cx="1965181" cy="20450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Risks factors for hepatocellular carcinoma (HCC):</a:t>
          </a:r>
        </a:p>
      </dsp:txBody>
      <dsp:txXfrm>
        <a:off x="95932" y="95983"/>
        <a:ext cx="1773317" cy="1853217"/>
      </dsp:txXfrm>
    </dsp:sp>
    <dsp:sp modelId="{727C06F3-6FEA-41B0-8491-C530416A3513}">
      <dsp:nvSpPr>
        <dsp:cNvPr id="0" name=""/>
        <dsp:cNvSpPr/>
      </dsp:nvSpPr>
      <dsp:spPr>
        <a:xfrm rot="5400000">
          <a:off x="2893977" y="1423099"/>
          <a:ext cx="1636065" cy="3493656"/>
        </a:xfrm>
        <a:prstGeom prst="round2SameRect">
          <a:avLst/>
        </a:prstGeom>
        <a:solidFill>
          <a:schemeClr val="accent2">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Surgery.</a:t>
          </a:r>
        </a:p>
        <a:p>
          <a:pPr marL="114300" lvl="1" indent="-114300" algn="l" defTabSz="666750">
            <a:lnSpc>
              <a:spcPct val="90000"/>
            </a:lnSpc>
            <a:spcBef>
              <a:spcPct val="0"/>
            </a:spcBef>
            <a:spcAft>
              <a:spcPct val="15000"/>
            </a:spcAft>
            <a:buChar char="•"/>
          </a:pPr>
          <a:r>
            <a:rPr lang="en-US" sz="1500" kern="1200" dirty="0"/>
            <a:t>Chemotherapy.</a:t>
          </a:r>
        </a:p>
        <a:p>
          <a:pPr marL="114300" lvl="1" indent="-114300" algn="l" defTabSz="666750">
            <a:lnSpc>
              <a:spcPct val="90000"/>
            </a:lnSpc>
            <a:spcBef>
              <a:spcPct val="0"/>
            </a:spcBef>
            <a:spcAft>
              <a:spcPct val="15000"/>
            </a:spcAft>
            <a:buChar char="•"/>
          </a:pPr>
          <a:r>
            <a:rPr lang="en-US" sz="1500" b="1" kern="1200" dirty="0"/>
            <a:t>Radiation therapy.</a:t>
          </a:r>
          <a:endParaRPr lang="en-US" sz="1500" kern="1200" dirty="0"/>
        </a:p>
        <a:p>
          <a:pPr marL="114300" lvl="1" indent="-114300" algn="l" defTabSz="666750">
            <a:lnSpc>
              <a:spcPct val="90000"/>
            </a:lnSpc>
            <a:spcBef>
              <a:spcPct val="0"/>
            </a:spcBef>
            <a:spcAft>
              <a:spcPct val="15000"/>
            </a:spcAft>
            <a:buChar char="•"/>
          </a:pPr>
          <a:r>
            <a:rPr lang="en-US" sz="1500" kern="1200" dirty="0"/>
            <a:t>Targeted therapy.</a:t>
          </a:r>
        </a:p>
        <a:p>
          <a:pPr marL="114300" lvl="1" indent="-114300" algn="l" defTabSz="666750">
            <a:lnSpc>
              <a:spcPct val="90000"/>
            </a:lnSpc>
            <a:spcBef>
              <a:spcPct val="0"/>
            </a:spcBef>
            <a:spcAft>
              <a:spcPct val="15000"/>
            </a:spcAft>
            <a:buChar char="•"/>
          </a:pPr>
          <a:r>
            <a:rPr lang="en-US" sz="1500" kern="1200" dirty="0"/>
            <a:t>Immunotherapy.</a:t>
          </a:r>
        </a:p>
      </dsp:txBody>
      <dsp:txXfrm rot="-5400000">
        <a:off x="1965182" y="2431760"/>
        <a:ext cx="3413790" cy="1476333"/>
      </dsp:txXfrm>
    </dsp:sp>
    <dsp:sp modelId="{C155FD43-A771-4A9D-8CBE-4E777A776F88}">
      <dsp:nvSpPr>
        <dsp:cNvPr id="0" name=""/>
        <dsp:cNvSpPr/>
      </dsp:nvSpPr>
      <dsp:spPr>
        <a:xfrm>
          <a:off x="0" y="2147387"/>
          <a:ext cx="1965181" cy="20450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Treatments for HCC include:</a:t>
          </a:r>
        </a:p>
      </dsp:txBody>
      <dsp:txXfrm>
        <a:off x="95932" y="2243319"/>
        <a:ext cx="1773317" cy="18532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706BB-680C-4AB4-915A-CD4BEA27224A}">
      <dsp:nvSpPr>
        <dsp:cNvPr id="0" name=""/>
        <dsp:cNvSpPr/>
      </dsp:nvSpPr>
      <dsp:spPr>
        <a:xfrm>
          <a:off x="1073347" y="876122"/>
          <a:ext cx="1153195" cy="1153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88C5A7-F958-4428-8463-C763591F675D}">
      <dsp:nvSpPr>
        <dsp:cNvPr id="0" name=""/>
        <dsp:cNvSpPr/>
      </dsp:nvSpPr>
      <dsp:spPr>
        <a:xfrm>
          <a:off x="2523" y="2215912"/>
          <a:ext cx="3294843" cy="49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u="sng" kern="1200" dirty="0"/>
            <a:t>The Procedure:</a:t>
          </a:r>
          <a:endParaRPr lang="en-US" sz="1500" kern="1200" dirty="0"/>
        </a:p>
      </dsp:txBody>
      <dsp:txXfrm>
        <a:off x="2523" y="2215912"/>
        <a:ext cx="3294843" cy="494226"/>
      </dsp:txXfrm>
    </dsp:sp>
    <dsp:sp modelId="{D8EDD158-9F8F-49BE-BDE0-C7A9802B9E8C}">
      <dsp:nvSpPr>
        <dsp:cNvPr id="0" name=""/>
        <dsp:cNvSpPr/>
      </dsp:nvSpPr>
      <dsp:spPr>
        <a:xfrm>
          <a:off x="2523" y="2796927"/>
          <a:ext cx="3294843" cy="2418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CT scan</a:t>
          </a:r>
          <a:r>
            <a:rPr lang="en-US" sz="1400" kern="1200" dirty="0"/>
            <a:t>: Precise imaging of tumors and surrounding areas.</a:t>
          </a:r>
        </a:p>
        <a:p>
          <a:pPr marL="0" lvl="0" indent="0" algn="ctr" defTabSz="622300">
            <a:lnSpc>
              <a:spcPct val="100000"/>
            </a:lnSpc>
            <a:spcBef>
              <a:spcPct val="0"/>
            </a:spcBef>
            <a:spcAft>
              <a:spcPct val="35000"/>
            </a:spcAft>
            <a:buNone/>
          </a:pPr>
          <a:r>
            <a:rPr lang="en-US" sz="1400" b="1" kern="1200" dirty="0"/>
            <a:t>Manual outlining</a:t>
          </a:r>
          <a:r>
            <a:rPr lang="en-US" sz="1400" kern="1200" dirty="0"/>
            <a:t>: The tumors and areas to be avoided from are manually outlined by medical professionals.</a:t>
          </a:r>
        </a:p>
        <a:p>
          <a:pPr marL="0" lvl="0" indent="0" algn="ctr" defTabSz="622300">
            <a:lnSpc>
              <a:spcPct val="100000"/>
            </a:lnSpc>
            <a:spcBef>
              <a:spcPct val="0"/>
            </a:spcBef>
            <a:spcAft>
              <a:spcPct val="35000"/>
            </a:spcAft>
            <a:buNone/>
          </a:pPr>
          <a:r>
            <a:rPr lang="en-US" sz="1400" b="1" kern="1200" dirty="0"/>
            <a:t>Radiation plan development</a:t>
          </a:r>
          <a:r>
            <a:rPr lang="en-US" sz="1400" kern="1200" dirty="0"/>
            <a:t>: Based on the manual outlines, a radiation plan is developed.</a:t>
          </a:r>
        </a:p>
        <a:p>
          <a:pPr marL="0" lvl="0" indent="0" algn="ctr" defTabSz="622300">
            <a:lnSpc>
              <a:spcPct val="100000"/>
            </a:lnSpc>
            <a:spcBef>
              <a:spcPct val="0"/>
            </a:spcBef>
            <a:spcAft>
              <a:spcPct val="35000"/>
            </a:spcAft>
            <a:buNone/>
          </a:pPr>
          <a:r>
            <a:rPr lang="en-US" sz="1400" b="1" kern="1200" dirty="0"/>
            <a:t>Treatment delivery</a:t>
          </a:r>
          <a:r>
            <a:rPr lang="en-US" sz="1400" kern="1200" dirty="0"/>
            <a:t>: The radiation therapy is administered according to the outlined areas.</a:t>
          </a:r>
        </a:p>
      </dsp:txBody>
      <dsp:txXfrm>
        <a:off x="2523" y="2796927"/>
        <a:ext cx="3294843" cy="2418611"/>
      </dsp:txXfrm>
    </dsp:sp>
    <dsp:sp modelId="{D44833C7-5DA7-47B0-85ED-BA0E497C1E33}">
      <dsp:nvSpPr>
        <dsp:cNvPr id="0" name=""/>
        <dsp:cNvSpPr/>
      </dsp:nvSpPr>
      <dsp:spPr>
        <a:xfrm>
          <a:off x="4944788" y="876122"/>
          <a:ext cx="1153195" cy="1153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DC5042-CFAE-43B5-9336-E6B1F2986AC8}">
      <dsp:nvSpPr>
        <dsp:cNvPr id="0" name=""/>
        <dsp:cNvSpPr/>
      </dsp:nvSpPr>
      <dsp:spPr>
        <a:xfrm>
          <a:off x="3873964" y="2215912"/>
          <a:ext cx="3294843" cy="49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u="sng" kern="1200" dirty="0"/>
            <a:t>The Problem:</a:t>
          </a:r>
          <a:endParaRPr lang="en-US" sz="1500" kern="1200" dirty="0"/>
        </a:p>
      </dsp:txBody>
      <dsp:txXfrm>
        <a:off x="3873964" y="2215912"/>
        <a:ext cx="3294843" cy="494226"/>
      </dsp:txXfrm>
    </dsp:sp>
    <dsp:sp modelId="{85B9CB51-4439-4F8B-AD07-57C370882D6E}">
      <dsp:nvSpPr>
        <dsp:cNvPr id="0" name=""/>
        <dsp:cNvSpPr/>
      </dsp:nvSpPr>
      <dsp:spPr>
        <a:xfrm>
          <a:off x="3873964" y="2796927"/>
          <a:ext cx="3294843" cy="2418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tx1"/>
              </a:solidFill>
            </a:rPr>
            <a:t>Manuel outlining has limitations:</a:t>
          </a:r>
          <a:endParaRPr lang="en-US" sz="1400" kern="1200" dirty="0"/>
        </a:p>
        <a:p>
          <a:pPr marL="114300" lvl="1" indent="-114300" algn="l" defTabSz="622300">
            <a:lnSpc>
              <a:spcPct val="90000"/>
            </a:lnSpc>
            <a:spcBef>
              <a:spcPct val="0"/>
            </a:spcBef>
            <a:spcAft>
              <a:spcPct val="15000"/>
            </a:spcAft>
            <a:buChar char="•"/>
          </a:pPr>
          <a:r>
            <a:rPr lang="en-US" sz="1400" kern="1200" dirty="0"/>
            <a:t>Accuracy errors due to human factors.</a:t>
          </a:r>
        </a:p>
        <a:p>
          <a:pPr marL="114300" lvl="1" indent="-114300" algn="l" defTabSz="622300">
            <a:lnSpc>
              <a:spcPct val="90000"/>
            </a:lnSpc>
            <a:spcBef>
              <a:spcPct val="0"/>
            </a:spcBef>
            <a:spcAft>
              <a:spcPct val="15000"/>
            </a:spcAft>
            <a:buChar char="•"/>
          </a:pPr>
          <a:r>
            <a:rPr lang="en-US" sz="1400" kern="1200" dirty="0"/>
            <a:t>Tedious and time-consuming.</a:t>
          </a:r>
        </a:p>
      </dsp:txBody>
      <dsp:txXfrm>
        <a:off x="3873964" y="2796927"/>
        <a:ext cx="3294843" cy="2418611"/>
      </dsp:txXfrm>
    </dsp:sp>
    <dsp:sp modelId="{B01480EF-1541-44CB-B24E-314299B8CD03}">
      <dsp:nvSpPr>
        <dsp:cNvPr id="0" name=""/>
        <dsp:cNvSpPr/>
      </dsp:nvSpPr>
      <dsp:spPr>
        <a:xfrm>
          <a:off x="8816230" y="876122"/>
          <a:ext cx="1153195" cy="1153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55658-2300-4EBD-B35A-889E1BC3DE53}">
      <dsp:nvSpPr>
        <dsp:cNvPr id="0" name=""/>
        <dsp:cNvSpPr/>
      </dsp:nvSpPr>
      <dsp:spPr>
        <a:xfrm>
          <a:off x="7745406" y="2215912"/>
          <a:ext cx="3294843" cy="49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u="sng" kern="1200" dirty="0"/>
            <a:t>The Solution:</a:t>
          </a:r>
          <a:br>
            <a:rPr lang="en-US" sz="1500" b="1" u="sng" kern="1200" dirty="0"/>
          </a:br>
          <a:endParaRPr lang="en-US" sz="1500" kern="1200" dirty="0"/>
        </a:p>
      </dsp:txBody>
      <dsp:txXfrm>
        <a:off x="7745406" y="2215912"/>
        <a:ext cx="3294843" cy="494226"/>
      </dsp:txXfrm>
    </dsp:sp>
    <dsp:sp modelId="{489588E7-B4EF-4C8F-A3AB-1B1BABE10F9A}">
      <dsp:nvSpPr>
        <dsp:cNvPr id="0" name=""/>
        <dsp:cNvSpPr/>
      </dsp:nvSpPr>
      <dsp:spPr>
        <a:xfrm>
          <a:off x="7745406" y="2796927"/>
          <a:ext cx="3294843" cy="24186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FEB4D-02BC-484D-9D83-B93D606F3ADF}">
      <dsp:nvSpPr>
        <dsp:cNvPr id="0" name=""/>
        <dsp:cNvSpPr/>
      </dsp:nvSpPr>
      <dsp:spPr>
        <a:xfrm>
          <a:off x="0" y="561699"/>
          <a:ext cx="5201023" cy="71604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CT (Computer Tomography) is a computerized X-ray procedure that produces detailed images of the body.</a:t>
          </a:r>
        </a:p>
      </dsp:txBody>
      <dsp:txXfrm>
        <a:off x="34954" y="596653"/>
        <a:ext cx="5131115" cy="646132"/>
      </dsp:txXfrm>
    </dsp:sp>
    <dsp:sp modelId="{9219680F-2302-4E10-AF64-454096C9950D}">
      <dsp:nvSpPr>
        <dsp:cNvPr id="0" name=""/>
        <dsp:cNvSpPr/>
      </dsp:nvSpPr>
      <dsp:spPr>
        <a:xfrm>
          <a:off x="0" y="1329579"/>
          <a:ext cx="5201023" cy="71604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CT scans diagnose conditions like </a:t>
          </a:r>
          <a:r>
            <a:rPr lang="en-US" sz="1800" kern="1200" dirty="0">
              <a:solidFill>
                <a:srgbClr val="B9DA8F"/>
              </a:solidFill>
            </a:rPr>
            <a:t>broken</a:t>
          </a:r>
          <a:r>
            <a:rPr lang="en-US" sz="1800" kern="1200" dirty="0">
              <a:solidFill>
                <a:schemeClr val="tx1"/>
              </a:solidFill>
            </a:rPr>
            <a:t> bones, tumors, heart diseases, strokes and more.</a:t>
          </a:r>
        </a:p>
      </dsp:txBody>
      <dsp:txXfrm>
        <a:off x="34954" y="1364533"/>
        <a:ext cx="5131115" cy="646132"/>
      </dsp:txXfrm>
    </dsp:sp>
    <dsp:sp modelId="{71B080AB-495B-42B1-AAAD-EF6B5B95431E}">
      <dsp:nvSpPr>
        <dsp:cNvPr id="0" name=""/>
        <dsp:cNvSpPr/>
      </dsp:nvSpPr>
      <dsp:spPr>
        <a:xfrm>
          <a:off x="0" y="2097459"/>
          <a:ext cx="5201023" cy="71604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Digital X-ray detectors transmit X-rays to a computer, which constructs 2D image slices.</a:t>
          </a:r>
        </a:p>
      </dsp:txBody>
      <dsp:txXfrm>
        <a:off x="34954" y="2132413"/>
        <a:ext cx="5131115" cy="646132"/>
      </dsp:txXfrm>
    </dsp:sp>
    <dsp:sp modelId="{1AC27EF9-E4F4-4D5E-9405-F67A20E706CB}">
      <dsp:nvSpPr>
        <dsp:cNvPr id="0" name=""/>
        <dsp:cNvSpPr/>
      </dsp:nvSpPr>
      <dsp:spPr>
        <a:xfrm>
          <a:off x="0" y="2865339"/>
          <a:ext cx="5201023" cy="71604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Contrast agents is a substance that enhance the visibility of difficult-to-see soft tissues in CT scans.</a:t>
          </a:r>
        </a:p>
      </dsp:txBody>
      <dsp:txXfrm>
        <a:off x="34954" y="2900293"/>
        <a:ext cx="5131115" cy="6461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1DA92-A0A5-4CB8-BF9A-58CA72B1C0AF}">
      <dsp:nvSpPr>
        <dsp:cNvPr id="0" name=""/>
        <dsp:cNvSpPr/>
      </dsp:nvSpPr>
      <dsp:spPr>
        <a:xfrm>
          <a:off x="-7820" y="734844"/>
          <a:ext cx="6634353" cy="1340485"/>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2DA73417-60BE-474A-99EC-2295A9715E08}">
      <dsp:nvSpPr>
        <dsp:cNvPr id="0" name=""/>
        <dsp:cNvSpPr/>
      </dsp:nvSpPr>
      <dsp:spPr>
        <a:xfrm>
          <a:off x="328015" y="1036454"/>
          <a:ext cx="737267" cy="737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E52280-17FF-4EEB-966D-599BC60034B2}">
      <dsp:nvSpPr>
        <dsp:cNvPr id="0" name=""/>
        <dsp:cNvSpPr/>
      </dsp:nvSpPr>
      <dsp:spPr>
        <a:xfrm>
          <a:off x="1470779" y="734844"/>
          <a:ext cx="5083063" cy="134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868" tIns="141868" rIns="141868" bIns="141868" numCol="1" spcCol="1270" anchor="ctr" anchorCtr="0">
          <a:noAutofit/>
        </a:bodyPr>
        <a:lstStyle/>
        <a:p>
          <a:pPr marL="0" lvl="0" indent="0" algn="l" defTabSz="844550">
            <a:lnSpc>
              <a:spcPct val="100000"/>
            </a:lnSpc>
            <a:spcBef>
              <a:spcPct val="0"/>
            </a:spcBef>
            <a:spcAft>
              <a:spcPct val="35000"/>
            </a:spcAft>
            <a:buNone/>
          </a:pPr>
          <a:r>
            <a:rPr lang="en-US" sz="1900" kern="1200" dirty="0"/>
            <a:t>The process of dividing an image into different regions, poses a challenging task</a:t>
          </a:r>
        </a:p>
      </dsp:txBody>
      <dsp:txXfrm>
        <a:off x="1470779" y="734844"/>
        <a:ext cx="5083063" cy="1340485"/>
      </dsp:txXfrm>
    </dsp:sp>
    <dsp:sp modelId="{8EAB1FAD-B45A-4800-964E-6E9E9333C59E}">
      <dsp:nvSpPr>
        <dsp:cNvPr id="0" name=""/>
        <dsp:cNvSpPr/>
      </dsp:nvSpPr>
      <dsp:spPr>
        <a:xfrm>
          <a:off x="0" y="2410451"/>
          <a:ext cx="6634353" cy="1340485"/>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35064BD8-72E1-4F13-A795-00BFB1A91B01}">
      <dsp:nvSpPr>
        <dsp:cNvPr id="0" name=""/>
        <dsp:cNvSpPr/>
      </dsp:nvSpPr>
      <dsp:spPr>
        <a:xfrm>
          <a:off x="328015" y="2712060"/>
          <a:ext cx="737267" cy="737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5D57C4-AC81-4AB8-B672-88453C443958}">
      <dsp:nvSpPr>
        <dsp:cNvPr id="0" name=""/>
        <dsp:cNvSpPr/>
      </dsp:nvSpPr>
      <dsp:spPr>
        <a:xfrm>
          <a:off x="1470779" y="2410451"/>
          <a:ext cx="2985458" cy="134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868" tIns="141868" rIns="141868" bIns="141868" numCol="1" spcCol="1270" anchor="ctr" anchorCtr="0">
          <a:noAutofit/>
        </a:bodyPr>
        <a:lstStyle/>
        <a:p>
          <a:pPr marL="0" lvl="0" indent="0" algn="l" defTabSz="844550">
            <a:lnSpc>
              <a:spcPct val="100000"/>
            </a:lnSpc>
            <a:spcBef>
              <a:spcPct val="0"/>
            </a:spcBef>
            <a:spcAft>
              <a:spcPct val="35000"/>
            </a:spcAft>
            <a:buNone/>
          </a:pPr>
          <a:r>
            <a:rPr lang="en-US" sz="1900" kern="1200" dirty="0"/>
            <a:t>In computer vision, various segmentation algorithms are utilized, including:</a:t>
          </a:r>
        </a:p>
      </dsp:txBody>
      <dsp:txXfrm>
        <a:off x="1470779" y="2410451"/>
        <a:ext cx="2985458" cy="1340485"/>
      </dsp:txXfrm>
    </dsp:sp>
    <dsp:sp modelId="{6B804AED-D731-4E0B-8632-EF2BAD6EBF33}">
      <dsp:nvSpPr>
        <dsp:cNvPr id="0" name=""/>
        <dsp:cNvSpPr/>
      </dsp:nvSpPr>
      <dsp:spPr>
        <a:xfrm>
          <a:off x="4275885" y="2410451"/>
          <a:ext cx="2413588" cy="134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868" tIns="141868" rIns="141868" bIns="141868" numCol="1" spcCol="1270" anchor="ctr" anchorCtr="0">
          <a:noAutofit/>
        </a:bodyPr>
        <a:lstStyle/>
        <a:p>
          <a:pPr marL="0" lvl="0" indent="0" algn="l" defTabSz="533400">
            <a:lnSpc>
              <a:spcPct val="100000"/>
            </a:lnSpc>
            <a:spcBef>
              <a:spcPct val="0"/>
            </a:spcBef>
            <a:spcAft>
              <a:spcPct val="35000"/>
            </a:spcAft>
            <a:buNone/>
          </a:pPr>
          <a:r>
            <a:rPr lang="en-US" sz="1200" kern="1200" dirty="0"/>
            <a:t>Thresholding.</a:t>
          </a:r>
        </a:p>
        <a:p>
          <a:pPr marL="0" lvl="0" indent="0" algn="l" defTabSz="533400">
            <a:lnSpc>
              <a:spcPct val="100000"/>
            </a:lnSpc>
            <a:spcBef>
              <a:spcPct val="0"/>
            </a:spcBef>
            <a:spcAft>
              <a:spcPct val="35000"/>
            </a:spcAft>
            <a:buNone/>
          </a:pPr>
          <a:r>
            <a:rPr lang="en-US" sz="1200" kern="1200" dirty="0"/>
            <a:t>Adaptive Region Growing (ARG).</a:t>
          </a:r>
        </a:p>
        <a:p>
          <a:pPr marL="0" lvl="0" indent="0" algn="l" defTabSz="533400">
            <a:lnSpc>
              <a:spcPct val="100000"/>
            </a:lnSpc>
            <a:spcBef>
              <a:spcPct val="0"/>
            </a:spcBef>
            <a:spcAft>
              <a:spcPct val="35000"/>
            </a:spcAft>
            <a:buNone/>
          </a:pPr>
          <a:r>
            <a:rPr lang="en-US" sz="1200" kern="1200" dirty="0"/>
            <a:t>Graph Cut.</a:t>
          </a:r>
        </a:p>
        <a:p>
          <a:pPr marL="0" lvl="0" indent="0" algn="l" defTabSz="533400">
            <a:lnSpc>
              <a:spcPct val="100000"/>
            </a:lnSpc>
            <a:spcBef>
              <a:spcPct val="0"/>
            </a:spcBef>
            <a:spcAft>
              <a:spcPct val="35000"/>
            </a:spcAft>
            <a:buNone/>
          </a:pPr>
          <a:r>
            <a:rPr lang="en-US" sz="1200" kern="1200" dirty="0"/>
            <a:t>CNN-based segmentation.</a:t>
          </a:r>
        </a:p>
      </dsp:txBody>
      <dsp:txXfrm>
        <a:off x="4275885" y="2410451"/>
        <a:ext cx="2413588" cy="13404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916EE-95E3-4426-8DF8-A196DBDC321B}">
      <dsp:nvSpPr>
        <dsp:cNvPr id="0" name=""/>
        <dsp:cNvSpPr/>
      </dsp:nvSpPr>
      <dsp:spPr>
        <a:xfrm>
          <a:off x="0" y="1896"/>
          <a:ext cx="5626217" cy="961414"/>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59E7334F-7A0B-45A5-9D79-B1D4D944BC93}">
      <dsp:nvSpPr>
        <dsp:cNvPr id="0" name=""/>
        <dsp:cNvSpPr/>
      </dsp:nvSpPr>
      <dsp:spPr>
        <a:xfrm>
          <a:off x="290827" y="218215"/>
          <a:ext cx="528777" cy="5287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3CAD1-49E2-44E4-A066-B31A5B098198}">
      <dsp:nvSpPr>
        <dsp:cNvPr id="0" name=""/>
        <dsp:cNvSpPr/>
      </dsp:nvSpPr>
      <dsp:spPr>
        <a:xfrm>
          <a:off x="1110433" y="1896"/>
          <a:ext cx="4515783" cy="96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0" tIns="101750" rIns="101750" bIns="101750" numCol="1" spcCol="1270" anchor="ctr" anchorCtr="0">
          <a:noAutofit/>
        </a:bodyPr>
        <a:lstStyle/>
        <a:p>
          <a:pPr marL="0" lvl="0" indent="0" algn="l" defTabSz="711200">
            <a:lnSpc>
              <a:spcPct val="100000"/>
            </a:lnSpc>
            <a:spcBef>
              <a:spcPct val="0"/>
            </a:spcBef>
            <a:spcAft>
              <a:spcPct val="35000"/>
            </a:spcAft>
            <a:buNone/>
          </a:pPr>
          <a:r>
            <a:rPr lang="en-US" sz="1600" kern="1200" dirty="0"/>
            <a:t>A CNN-based segmentation model was originally developed for the medical field.</a:t>
          </a:r>
        </a:p>
      </dsp:txBody>
      <dsp:txXfrm>
        <a:off x="1110433" y="1896"/>
        <a:ext cx="4515783" cy="961414"/>
      </dsp:txXfrm>
    </dsp:sp>
    <dsp:sp modelId="{29869ED0-0C99-43E6-8E5B-03907255D882}">
      <dsp:nvSpPr>
        <dsp:cNvPr id="0" name=""/>
        <dsp:cNvSpPr/>
      </dsp:nvSpPr>
      <dsp:spPr>
        <a:xfrm>
          <a:off x="0" y="1203664"/>
          <a:ext cx="5626217" cy="961414"/>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45ACC171-A9D2-482C-98FF-E686E36850C5}">
      <dsp:nvSpPr>
        <dsp:cNvPr id="0" name=""/>
        <dsp:cNvSpPr/>
      </dsp:nvSpPr>
      <dsp:spPr>
        <a:xfrm>
          <a:off x="290827" y="1419982"/>
          <a:ext cx="528777" cy="5287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9BEFB-93CC-40F9-8F81-CC72DEDE3315}">
      <dsp:nvSpPr>
        <dsp:cNvPr id="0" name=""/>
        <dsp:cNvSpPr/>
      </dsp:nvSpPr>
      <dsp:spPr>
        <a:xfrm>
          <a:off x="1110433" y="1203664"/>
          <a:ext cx="4515783" cy="96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0" tIns="101750" rIns="101750" bIns="101750" numCol="1" spcCol="1270" anchor="ctr" anchorCtr="0">
          <a:noAutofit/>
        </a:bodyPr>
        <a:lstStyle/>
        <a:p>
          <a:pPr marL="0" lvl="0" indent="0" algn="l" defTabSz="711200">
            <a:lnSpc>
              <a:spcPct val="100000"/>
            </a:lnSpc>
            <a:spcBef>
              <a:spcPct val="0"/>
            </a:spcBef>
            <a:spcAft>
              <a:spcPct val="35000"/>
            </a:spcAft>
            <a:buNone/>
          </a:pPr>
          <a:r>
            <a:rPr lang="en-US" sz="1600" kern="1200" dirty="0"/>
            <a:t>U-Net is proposed to classify each pixel as part of the target region or background, using an encoder-decoder architecture.</a:t>
          </a:r>
        </a:p>
      </dsp:txBody>
      <dsp:txXfrm>
        <a:off x="1110433" y="1203664"/>
        <a:ext cx="4515783" cy="961414"/>
      </dsp:txXfrm>
    </dsp:sp>
    <dsp:sp modelId="{0DE50685-4E48-4CA0-816B-912E08A499CF}">
      <dsp:nvSpPr>
        <dsp:cNvPr id="0" name=""/>
        <dsp:cNvSpPr/>
      </dsp:nvSpPr>
      <dsp:spPr>
        <a:xfrm>
          <a:off x="0" y="2405432"/>
          <a:ext cx="5626217" cy="961414"/>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7BFC7AA9-F0C3-4338-9C42-F9C8806205EF}">
      <dsp:nvSpPr>
        <dsp:cNvPr id="0" name=""/>
        <dsp:cNvSpPr/>
      </dsp:nvSpPr>
      <dsp:spPr>
        <a:xfrm>
          <a:off x="290827" y="2621750"/>
          <a:ext cx="528777" cy="5287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68B15-CDCF-49B9-ADED-E1BFFFC1EDF9}">
      <dsp:nvSpPr>
        <dsp:cNvPr id="0" name=""/>
        <dsp:cNvSpPr/>
      </dsp:nvSpPr>
      <dsp:spPr>
        <a:xfrm>
          <a:off x="1110433" y="2405432"/>
          <a:ext cx="4515783" cy="96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0" tIns="101750" rIns="101750" bIns="101750" numCol="1" spcCol="1270" anchor="ctr" anchorCtr="0">
          <a:noAutofit/>
        </a:bodyPr>
        <a:lstStyle/>
        <a:p>
          <a:pPr marL="0" lvl="0" indent="0" algn="l" defTabSz="711200">
            <a:lnSpc>
              <a:spcPct val="100000"/>
            </a:lnSpc>
            <a:spcBef>
              <a:spcPct val="0"/>
            </a:spcBef>
            <a:spcAft>
              <a:spcPct val="35000"/>
            </a:spcAft>
            <a:buNone/>
          </a:pPr>
          <a:r>
            <a:rPr lang="en-US" sz="1600" kern="1200" dirty="0"/>
            <a:t>The encoder extracts features through convolutional and pooling layers, while the decoder reconstructs the image using deconvolution layers.</a:t>
          </a:r>
        </a:p>
      </dsp:txBody>
      <dsp:txXfrm>
        <a:off x="1110433" y="2405432"/>
        <a:ext cx="4515783" cy="961414"/>
      </dsp:txXfrm>
    </dsp:sp>
    <dsp:sp modelId="{4D3796E9-E501-4E00-B1D9-9EEAB5E4460E}">
      <dsp:nvSpPr>
        <dsp:cNvPr id="0" name=""/>
        <dsp:cNvSpPr/>
      </dsp:nvSpPr>
      <dsp:spPr>
        <a:xfrm>
          <a:off x="0" y="3607199"/>
          <a:ext cx="5626217" cy="961414"/>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661D3BD6-0F9B-4574-AE03-935C7EEB65F6}">
      <dsp:nvSpPr>
        <dsp:cNvPr id="0" name=""/>
        <dsp:cNvSpPr/>
      </dsp:nvSpPr>
      <dsp:spPr>
        <a:xfrm>
          <a:off x="290827" y="3823518"/>
          <a:ext cx="528777" cy="5287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B05223-81E6-4DCF-897F-1387CD1E3BA4}">
      <dsp:nvSpPr>
        <dsp:cNvPr id="0" name=""/>
        <dsp:cNvSpPr/>
      </dsp:nvSpPr>
      <dsp:spPr>
        <a:xfrm>
          <a:off x="1110433" y="3607199"/>
          <a:ext cx="4515783" cy="96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0" tIns="101750" rIns="101750" bIns="101750" numCol="1" spcCol="1270" anchor="ctr" anchorCtr="0">
          <a:noAutofit/>
        </a:bodyPr>
        <a:lstStyle/>
        <a:p>
          <a:pPr marL="0" lvl="0" indent="0" algn="l" defTabSz="711200">
            <a:lnSpc>
              <a:spcPct val="100000"/>
            </a:lnSpc>
            <a:spcBef>
              <a:spcPct val="0"/>
            </a:spcBef>
            <a:spcAft>
              <a:spcPct val="35000"/>
            </a:spcAft>
            <a:buNone/>
          </a:pPr>
          <a:r>
            <a:rPr lang="en-US" sz="1600" kern="1200" dirty="0"/>
            <a:t>Skip connections are utilized to preserve location information by concatenating corresponding layers from the encoder to the decoder.</a:t>
          </a:r>
        </a:p>
      </dsp:txBody>
      <dsp:txXfrm>
        <a:off x="1110433" y="3607199"/>
        <a:ext cx="4515783" cy="9614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70ED3-72F9-4C4B-8C26-5C113EDE6ABA}">
      <dsp:nvSpPr>
        <dsp:cNvPr id="0" name=""/>
        <dsp:cNvSpPr/>
      </dsp:nvSpPr>
      <dsp:spPr>
        <a:xfrm>
          <a:off x="0" y="116618"/>
          <a:ext cx="5257800" cy="728542"/>
        </a:xfrm>
        <a:prstGeom prst="roundRect">
          <a:avLst/>
        </a:prstGeom>
        <a:solidFill>
          <a:schemeClr val="accent2">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u="sng" kern="1200" dirty="0">
              <a:solidFill>
                <a:schemeClr val="tx1"/>
              </a:solidFill>
            </a:rPr>
            <a:t>The Convolution Process:</a:t>
          </a:r>
          <a:endParaRPr lang="en-US" sz="3000" kern="1200" dirty="0">
            <a:solidFill>
              <a:schemeClr val="tx1"/>
            </a:solidFill>
          </a:endParaRPr>
        </a:p>
      </dsp:txBody>
      <dsp:txXfrm>
        <a:off x="35564" y="152182"/>
        <a:ext cx="5186672" cy="65741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A9FA8A73-879A-4DEF-8792-9C0DD0AD6062}" type="datetimeFigureOut">
              <a:rPr lang="he-IL" smtClean="0"/>
              <a:t>כ"ט/ניסן/תשפ"ד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FE5926FB-CFF5-4584-9B27-8418D20583F6}" type="slidenum">
              <a:rPr lang="he-IL" smtClean="0"/>
              <a:t>‹#›</a:t>
            </a:fld>
            <a:endParaRPr lang="he-IL"/>
          </a:p>
        </p:txBody>
      </p:sp>
    </p:spTree>
    <p:extLst>
      <p:ext uri="{BB962C8B-B14F-4D97-AF65-F5344CB8AC3E}">
        <p14:creationId xmlns:p14="http://schemas.microsoft.com/office/powerpoint/2010/main" val="1291226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Hello, good afternoon.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My name is Omri Shalev, and with me is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Aviel</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Malayev</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We are excited to present our research on "Outline of Liver Tumors Based on Image Segmentation</a:t>
            </a:r>
            <a:r>
              <a:rPr lang="he-IL" sz="18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Before we explain the details of our project, let's take a moment to understand the significance of liver tumors and the challenges they pose</a:t>
            </a:r>
            <a:r>
              <a:rPr lang="he-IL" sz="18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
        <p:nvSpPr>
          <p:cNvPr id="4" name="Slide Number Placeholder 3"/>
          <p:cNvSpPr>
            <a:spLocks noGrp="1"/>
          </p:cNvSpPr>
          <p:nvPr>
            <p:ph type="sldNum" sz="quarter" idx="5"/>
          </p:nvPr>
        </p:nvSpPr>
        <p:spPr/>
        <p:txBody>
          <a:bodyPr/>
          <a:lstStyle/>
          <a:p>
            <a:fld id="{FE5926FB-CFF5-4584-9B27-8418D20583F6}" type="slidenum">
              <a:rPr lang="he-IL" smtClean="0"/>
              <a:t>1</a:t>
            </a:fld>
            <a:endParaRPr lang="he-IL"/>
          </a:p>
        </p:txBody>
      </p:sp>
    </p:spTree>
    <p:extLst>
      <p:ext uri="{BB962C8B-B14F-4D97-AF65-F5344CB8AC3E}">
        <p14:creationId xmlns:p14="http://schemas.microsoft.com/office/powerpoint/2010/main" val="1171756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10</a:t>
            </a:fld>
            <a:endParaRPr lang="he-IL"/>
          </a:p>
        </p:txBody>
      </p:sp>
    </p:spTree>
    <p:extLst>
      <p:ext uri="{BB962C8B-B14F-4D97-AF65-F5344CB8AC3E}">
        <p14:creationId xmlns:p14="http://schemas.microsoft.com/office/powerpoint/2010/main" val="1552807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challenging task:</a:t>
            </a:r>
            <a:r>
              <a:rPr lang="en-US" dirty="0"/>
              <a:t> for computers due to the diverse shapes, sizes, colors, textures, occlusions, and complex backgrounds.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1) Thresholding is a basic segmentation technique where pixels are divided into two segments based on a threshold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2) Adaptive Region Growing (ARG) starts with seed points and grows regions by adding adjacent pixels based on criteria like color and texture similarity.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3) Graph cut is a common method using graph representation, where nodes represent pixels and edges represent the similarity between pixels based on metrics like color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4) CNN-based segmentation models classify each pixel separately to the corresponding class, providing localization and segmentation.</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11</a:t>
            </a:fld>
            <a:endParaRPr lang="he-IL"/>
          </a:p>
        </p:txBody>
      </p:sp>
    </p:spTree>
    <p:extLst>
      <p:ext uri="{BB962C8B-B14F-4D97-AF65-F5344CB8AC3E}">
        <p14:creationId xmlns:p14="http://schemas.microsoft.com/office/powerpoint/2010/main" val="201257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12</a:t>
            </a:fld>
            <a:endParaRPr lang="he-IL"/>
          </a:p>
        </p:txBody>
      </p:sp>
    </p:spTree>
    <p:extLst>
      <p:ext uri="{BB962C8B-B14F-4D97-AF65-F5344CB8AC3E}">
        <p14:creationId xmlns:p14="http://schemas.microsoft.com/office/powerpoint/2010/main" val="4029018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13</a:t>
            </a:fld>
            <a:endParaRPr lang="he-IL"/>
          </a:p>
        </p:txBody>
      </p:sp>
    </p:spTree>
    <p:extLst>
      <p:ext uri="{BB962C8B-B14F-4D97-AF65-F5344CB8AC3E}">
        <p14:creationId xmlns:p14="http://schemas.microsoft.com/office/powerpoint/2010/main" val="1527766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14</a:t>
            </a:fld>
            <a:endParaRPr lang="he-IL"/>
          </a:p>
        </p:txBody>
      </p:sp>
    </p:spTree>
    <p:extLst>
      <p:ext uri="{BB962C8B-B14F-4D97-AF65-F5344CB8AC3E}">
        <p14:creationId xmlns:p14="http://schemas.microsoft.com/office/powerpoint/2010/main" val="4035860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challenging task:</a:t>
            </a:r>
            <a:r>
              <a:rPr lang="en-US" dirty="0"/>
              <a:t> for computers due to the diverse shapes, sizes, colors, textures, occlusions, and complex backgrounds.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1) Thresholding is a basic segmentation technique where pixels are divided into two segments based on a threshold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2) Adaptive Region Growing (ARG) starts with seed points and grows regions by adding adjacent pixels based on criteria like color and texture similarity.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3) Graph cut is a common method using graph representation, where nodes represent pixels and edges represent the similarity between pixels based on metrics like color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4) CNN-based segmentation models classify each pixel separately to the corresponding class, providing localization and segmentation.</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15</a:t>
            </a:fld>
            <a:endParaRPr lang="he-IL"/>
          </a:p>
        </p:txBody>
      </p:sp>
    </p:spTree>
    <p:extLst>
      <p:ext uri="{BB962C8B-B14F-4D97-AF65-F5344CB8AC3E}">
        <p14:creationId xmlns:p14="http://schemas.microsoft.com/office/powerpoint/2010/main" val="3306388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So… Our Dataset is LiTS17, which we have found on Kaggle.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Times New Roman" panose="02020603050405020304" pitchFamily="18" charset="0"/>
              <a:buChar char="•"/>
              <a:tabLst>
                <a:tab pos="457200"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dataset consists of 50 3D CT scans of patients with liver tumors.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Times New Roman" panose="02020603050405020304" pitchFamily="18" charset="0"/>
              <a:buChar char="•"/>
              <a:tabLst>
                <a:tab pos="457200"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scans are provided in NIfTI-1 file format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nii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Times New Roman" panose="02020603050405020304" pitchFamily="18" charset="0"/>
              <a:buChar char="•"/>
              <a:tabLst>
                <a:tab pos="457200"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for viewing and analysis, we used the "Slicer" program, which is a powerful tool for medical image visualization.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br>
              <a:rPr lang="en-US" b="0" dirty="0"/>
            </a:b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16</a:t>
            </a:fld>
            <a:endParaRPr lang="he-IL"/>
          </a:p>
        </p:txBody>
      </p:sp>
    </p:spTree>
    <p:extLst>
      <p:ext uri="{BB962C8B-B14F-4D97-AF65-F5344CB8AC3E}">
        <p14:creationId xmlns:p14="http://schemas.microsoft.com/office/powerpoint/2010/main" val="140398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OK, so before we could use the dataset in our models, we had to prepare it first.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Image Cropping:</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We cropped all images to a uniform resolution of 255x255 pixels. This step is important because it makes sure all images have the same size, which is necessary for the models to work correctly.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Data Augmentation: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 make our dataset more robust, we introduced variations through data augmentation. Specifically, we implemented rotation to increase the variability of the dataset. This helps the model learn to recognize tumors from different angles and positions.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Slices Filtering:</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We applied a threshold to filter out slices that don’t have enough relevant content. This means we only kept the slices that show significant parts of the liver and tumors, which makes our model training more focused and efficient.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17</a:t>
            </a:fld>
            <a:endParaRPr lang="he-IL"/>
          </a:p>
        </p:txBody>
      </p:sp>
    </p:spTree>
    <p:extLst>
      <p:ext uri="{BB962C8B-B14F-4D97-AF65-F5344CB8AC3E}">
        <p14:creationId xmlns:p14="http://schemas.microsoft.com/office/powerpoint/2010/main" val="3676955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l" rtl="0">
              <a:lnSpc>
                <a:spcPct val="107000"/>
              </a:lnSpc>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Normalization: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We applied Hounsfield Unit (HU) normalization across all images. This improves the contrast and detail visibility in the images, as you can see in the example here.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Quality Control:</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we manually inspected the dataset and removed images with incorrect masks. This step reduces noise and potential training biases, ensuring that our models learn from the best quality data.</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br>
              <a:rPr lang="en-US" b="0" dirty="0"/>
            </a:b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18</a:t>
            </a:fld>
            <a:endParaRPr lang="he-IL"/>
          </a:p>
        </p:txBody>
      </p:sp>
    </p:spTree>
    <p:extLst>
      <p:ext uri="{BB962C8B-B14F-4D97-AF65-F5344CB8AC3E}">
        <p14:creationId xmlns:p14="http://schemas.microsoft.com/office/powerpoint/2010/main" val="3463581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challenging task:</a:t>
            </a:r>
            <a:r>
              <a:rPr lang="en-US" dirty="0"/>
              <a:t> for computers due to the diverse shapes, sizes, colors, textures, occlusions, and complex backgrounds.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1) Thresholding is a basic segmentation technique where pixels are divided into two segments based on a threshold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2) Adaptive Region Growing (ARG) starts with seed points and grows regions by adding adjacent pixels based on criteria like color and texture similarity.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3) Graph cut is a common method using graph representation, where nodes represent pixels and edges represent the similarity between pixels based on metrics like color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4) CNN-based segmentation models classify each pixel separately to the corresponding class, providing localization and segmentation.</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19</a:t>
            </a:fld>
            <a:endParaRPr lang="he-IL"/>
          </a:p>
        </p:txBody>
      </p:sp>
    </p:spTree>
    <p:extLst>
      <p:ext uri="{BB962C8B-B14F-4D97-AF65-F5344CB8AC3E}">
        <p14:creationId xmlns:p14="http://schemas.microsoft.com/office/powerpoint/2010/main" val="2917364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These are the subjects we will talk about today.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
        <p:nvSpPr>
          <p:cNvPr id="4" name="Slide Number Placeholder 3"/>
          <p:cNvSpPr>
            <a:spLocks noGrp="1"/>
          </p:cNvSpPr>
          <p:nvPr>
            <p:ph type="sldNum" sz="quarter" idx="5"/>
          </p:nvPr>
        </p:nvSpPr>
        <p:spPr/>
        <p:txBody>
          <a:bodyPr/>
          <a:lstStyle/>
          <a:p>
            <a:fld id="{FE5926FB-CFF5-4584-9B27-8418D20583F6}" type="slidenum">
              <a:rPr lang="he-IL" smtClean="0"/>
              <a:t>2</a:t>
            </a:fld>
            <a:endParaRPr lang="he-IL"/>
          </a:p>
        </p:txBody>
      </p:sp>
    </p:spTree>
    <p:extLst>
      <p:ext uri="{BB962C8B-B14F-4D97-AF65-F5344CB8AC3E}">
        <p14:creationId xmlns:p14="http://schemas.microsoft.com/office/powerpoint/2010/main" val="1265496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b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20</a:t>
            </a:fld>
            <a:endParaRPr lang="he-IL"/>
          </a:p>
        </p:txBody>
      </p:sp>
    </p:spTree>
    <p:extLst>
      <p:ext uri="{BB962C8B-B14F-4D97-AF65-F5344CB8AC3E}">
        <p14:creationId xmlns:p14="http://schemas.microsoft.com/office/powerpoint/2010/main" val="1728135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rPr>
              <a:t>Purpose</a:t>
            </a:r>
            <a:r>
              <a:rPr lang="en-US" b="0" i="0" dirty="0">
                <a:solidFill>
                  <a:srgbClr val="0D0D0D"/>
                </a:solidFill>
                <a:effectLst/>
              </a:rPr>
              <a:t>: Serves as a fundamental loss function for binary classification.</a:t>
            </a:r>
          </a:p>
          <a:p>
            <a:pPr algn="l">
              <a:buFont typeface="Arial" panose="020B0604020202020204" pitchFamily="34" charset="0"/>
              <a:buChar char="•"/>
            </a:pPr>
            <a:endParaRPr lang="en-US" b="0" i="0" dirty="0">
              <a:solidFill>
                <a:srgbClr val="0D0D0D"/>
              </a:solidFill>
              <a:effectLst/>
            </a:endParaRPr>
          </a:p>
          <a:p>
            <a:pPr algn="l">
              <a:buFont typeface="Arial" panose="020B0604020202020204" pitchFamily="34" charset="0"/>
              <a:buChar char="•"/>
            </a:pPr>
            <a:r>
              <a:rPr lang="en-US" b="1" i="0" dirty="0">
                <a:solidFill>
                  <a:srgbClr val="0D0D0D"/>
                </a:solidFill>
                <a:effectLst/>
              </a:rPr>
              <a:t>Why BCE?</a:t>
            </a:r>
            <a:r>
              <a:rPr lang="en-US" b="0" i="0" dirty="0">
                <a:solidFill>
                  <a:srgbClr val="0D0D0D"/>
                </a:solidFill>
                <a:effectLst/>
              </a:rPr>
              <a:t>: </a:t>
            </a:r>
            <a:r>
              <a:rPr lang="en-US" sz="1200" kern="0" dirty="0">
                <a:solidFill>
                  <a:srgbClr val="000000"/>
                </a:solidFill>
                <a:effectLst/>
                <a:latin typeface="Times New Roman" panose="02020603050405020304" pitchFamily="18" charset="0"/>
                <a:ea typeface="Arial" panose="020B0604020202020204" pitchFamily="34" charset="0"/>
              </a:rPr>
              <a:t>We chose BCE because it's a time-tested method that provides a solid baseline from which to assess and refine the model's performance</a:t>
            </a:r>
          </a:p>
          <a:p>
            <a:pPr algn="l">
              <a:buFont typeface="Arial" panose="020B0604020202020204" pitchFamily="34" charset="0"/>
              <a:buChar char="•"/>
            </a:pPr>
            <a:endParaRPr lang="en-US" sz="1200" kern="0" dirty="0">
              <a:solidFill>
                <a:srgbClr val="000000"/>
              </a:solidFill>
              <a:effectLst/>
              <a:latin typeface="Times New Roman" panose="02020603050405020304" pitchFamily="18" charset="0"/>
              <a:ea typeface="Arial" panose="020B0604020202020204" pitchFamily="34" charset="0"/>
            </a:endParaRPr>
          </a:p>
          <a:p>
            <a:pPr algn="l">
              <a:buFont typeface="Arial" panose="020B0604020202020204" pitchFamily="34" charset="0"/>
              <a:buChar char="•"/>
            </a:pPr>
            <a:r>
              <a:rPr lang="en-US" b="1" i="0" dirty="0">
                <a:solidFill>
                  <a:srgbClr val="0D0D0D"/>
                </a:solidFill>
                <a:effectLst/>
              </a:rPr>
              <a:t>Functionality</a:t>
            </a:r>
            <a:r>
              <a:rPr lang="en-US" b="0" i="0" dirty="0">
                <a:solidFill>
                  <a:srgbClr val="0D0D0D"/>
                </a:solidFill>
                <a:effectLst/>
              </a:rPr>
              <a:t>: Measures the divergence between predicted probabilities and actual binary outcomes.</a:t>
            </a:r>
          </a:p>
          <a:p>
            <a:br>
              <a:rPr lang="en-US" b="0" dirty="0"/>
            </a:b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21</a:t>
            </a:fld>
            <a:endParaRPr lang="he-IL"/>
          </a:p>
        </p:txBody>
      </p:sp>
    </p:spTree>
    <p:extLst>
      <p:ext uri="{BB962C8B-B14F-4D97-AF65-F5344CB8AC3E}">
        <p14:creationId xmlns:p14="http://schemas.microsoft.com/office/powerpoint/2010/main" val="304221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rPr>
              <a:t>Purpose</a:t>
            </a:r>
            <a:r>
              <a:rPr lang="en-US" b="0" i="0" dirty="0">
                <a:solidFill>
                  <a:srgbClr val="0D0D0D"/>
                </a:solidFill>
                <a:effectLst/>
              </a:rPr>
              <a:t>: </a:t>
            </a:r>
          </a:p>
          <a:p>
            <a:pPr lvl="1"/>
            <a:r>
              <a:rPr lang="en-US" b="0" i="0" dirty="0">
                <a:solidFill>
                  <a:srgbClr val="0D0D0D"/>
                </a:solidFill>
                <a:effectLst/>
              </a:rPr>
              <a:t>Addresses class imbalance by focusing more on rarer, critical features such as tumors.</a:t>
            </a:r>
          </a:p>
          <a:p>
            <a:pPr algn="l">
              <a:buFont typeface="Arial" panose="020B0604020202020204" pitchFamily="34" charset="0"/>
              <a:buChar char="•"/>
            </a:pPr>
            <a:endParaRPr lang="en-US" b="0" i="0" dirty="0">
              <a:solidFill>
                <a:srgbClr val="0D0D0D"/>
              </a:solidFill>
              <a:effectLst/>
            </a:endParaRPr>
          </a:p>
          <a:p>
            <a:pPr algn="l">
              <a:buFont typeface="Arial" panose="020B0604020202020204" pitchFamily="34" charset="0"/>
              <a:buChar char="•"/>
            </a:pPr>
            <a:r>
              <a:rPr lang="en-US" b="1" i="0" dirty="0">
                <a:solidFill>
                  <a:srgbClr val="0D0D0D"/>
                </a:solidFill>
                <a:effectLst/>
              </a:rPr>
              <a:t>Enhancement</a:t>
            </a:r>
            <a:r>
              <a:rPr lang="en-US" b="0" i="0" dirty="0">
                <a:solidFill>
                  <a:srgbClr val="0D0D0D"/>
                </a:solidFill>
                <a:effectLst/>
              </a:rPr>
              <a:t>:</a:t>
            </a:r>
          </a:p>
          <a:p>
            <a:pPr lvl="1"/>
            <a:r>
              <a:rPr lang="en-US" b="0" i="0" dirty="0">
                <a:solidFill>
                  <a:srgbClr val="0D0D0D"/>
                </a:solidFill>
                <a:effectLst/>
              </a:rPr>
              <a:t>Modifies BCE by applying different weights to the classes, enhancing the detection of less frequent values denoted as tumors.</a:t>
            </a:r>
          </a:p>
          <a:p>
            <a:pPr algn="l"/>
            <a:endParaRPr lang="en-US" b="0" i="0" dirty="0">
              <a:solidFill>
                <a:srgbClr val="0D0D0D"/>
              </a:solidFill>
              <a:effectLst/>
            </a:endParaRPr>
          </a:p>
          <a:p>
            <a:pPr algn="l">
              <a:buFont typeface="Arial" panose="020B0604020202020204" pitchFamily="34" charset="0"/>
              <a:buChar char="•"/>
            </a:pPr>
            <a:r>
              <a:rPr lang="en-US" b="1" i="0" dirty="0">
                <a:solidFill>
                  <a:srgbClr val="0D0D0D"/>
                </a:solidFill>
                <a:effectLst/>
              </a:rPr>
              <a:t>Configuration:</a:t>
            </a:r>
          </a:p>
          <a:p>
            <a:pPr lvl="1"/>
            <a:r>
              <a:rPr lang="en-US" dirty="0" err="1">
                <a:solidFill>
                  <a:srgbClr val="0D0D0D"/>
                </a:solidFill>
              </a:rPr>
              <a:t>Weight_one</a:t>
            </a:r>
            <a:r>
              <a:rPr lang="en-US" dirty="0">
                <a:solidFill>
                  <a:srgbClr val="0D0D0D"/>
                </a:solidFill>
              </a:rPr>
              <a:t> = 1.0 , </a:t>
            </a:r>
            <a:r>
              <a:rPr lang="en-US" i="0" dirty="0" err="1">
                <a:solidFill>
                  <a:srgbClr val="0D0D0D"/>
                </a:solidFill>
                <a:effectLst/>
              </a:rPr>
              <a:t>Weight_zero</a:t>
            </a:r>
            <a:r>
              <a:rPr lang="en-US" i="0" dirty="0">
                <a:solidFill>
                  <a:srgbClr val="0D0D0D"/>
                </a:solidFill>
                <a:effectLst/>
              </a:rPr>
              <a:t> = 0.625</a:t>
            </a:r>
          </a:p>
        </p:txBody>
      </p:sp>
      <p:sp>
        <p:nvSpPr>
          <p:cNvPr id="4" name="Slide Number Placeholder 3"/>
          <p:cNvSpPr>
            <a:spLocks noGrp="1"/>
          </p:cNvSpPr>
          <p:nvPr>
            <p:ph type="sldNum" sz="quarter" idx="5"/>
          </p:nvPr>
        </p:nvSpPr>
        <p:spPr/>
        <p:txBody>
          <a:bodyPr/>
          <a:lstStyle/>
          <a:p>
            <a:fld id="{FE5926FB-CFF5-4584-9B27-8418D20583F6}" type="slidenum">
              <a:rPr lang="he-IL" smtClean="0"/>
              <a:t>22</a:t>
            </a:fld>
            <a:endParaRPr lang="he-IL"/>
          </a:p>
        </p:txBody>
      </p:sp>
    </p:spTree>
    <p:extLst>
      <p:ext uri="{BB962C8B-B14F-4D97-AF65-F5344CB8AC3E}">
        <p14:creationId xmlns:p14="http://schemas.microsoft.com/office/powerpoint/2010/main" val="357255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rPr>
              <a:t>Purpose</a:t>
            </a:r>
            <a:r>
              <a:rPr lang="en-US" b="0" i="0" dirty="0">
                <a:solidFill>
                  <a:srgbClr val="0D0D0D"/>
                </a:solidFill>
                <a:effectLst/>
              </a:rPr>
              <a:t>: </a:t>
            </a:r>
          </a:p>
          <a:p>
            <a:pPr lvl="1"/>
            <a:r>
              <a:rPr lang="en-US" b="0" i="0" dirty="0">
                <a:solidFill>
                  <a:srgbClr val="0D0D0D"/>
                </a:solidFill>
                <a:effectLst/>
              </a:rPr>
              <a:t>Enhances alignment between predicted segmentation and ground truth.</a:t>
            </a:r>
          </a:p>
          <a:p>
            <a:pPr lvl="1"/>
            <a:endParaRPr lang="en-US" b="0" i="0" dirty="0">
              <a:solidFill>
                <a:srgbClr val="0D0D0D"/>
              </a:solidFill>
              <a:effectLst/>
            </a:endParaRPr>
          </a:p>
          <a:p>
            <a:pPr algn="l">
              <a:buFont typeface="Arial" panose="020B0604020202020204" pitchFamily="34" charset="0"/>
              <a:buChar char="•"/>
            </a:pPr>
            <a:r>
              <a:rPr lang="en-US" b="1" i="0" dirty="0">
                <a:solidFill>
                  <a:srgbClr val="0D0D0D"/>
                </a:solidFill>
                <a:effectLst/>
              </a:rPr>
              <a:t>Why Dice?</a:t>
            </a:r>
            <a:r>
              <a:rPr lang="en-US" b="0" i="0" dirty="0">
                <a:solidFill>
                  <a:srgbClr val="0D0D0D"/>
                </a:solidFill>
                <a:effectLst/>
              </a:rPr>
              <a:t>: </a:t>
            </a:r>
          </a:p>
          <a:p>
            <a:pPr lvl="1"/>
            <a:r>
              <a:rPr lang="en-US" b="0" i="0" dirty="0">
                <a:solidFill>
                  <a:srgbClr val="0D0D0D"/>
                </a:solidFill>
                <a:effectLst/>
              </a:rPr>
              <a:t>Commonly used in medical datasets where imbalance exists</a:t>
            </a:r>
          </a:p>
          <a:p>
            <a:pPr algn="l">
              <a:buFont typeface="Arial" panose="020B0604020202020204" pitchFamily="34" charset="0"/>
              <a:buChar char="•"/>
            </a:pPr>
            <a:r>
              <a:rPr lang="en-US" b="1" i="0" dirty="0">
                <a:solidFill>
                  <a:srgbClr val="0D0D0D"/>
                </a:solidFill>
                <a:effectLst/>
              </a:rPr>
              <a:t>Relevance</a:t>
            </a:r>
            <a:r>
              <a:rPr lang="en-US" b="0" i="0" dirty="0">
                <a:solidFill>
                  <a:srgbClr val="0D0D0D"/>
                </a:solidFill>
                <a:effectLst/>
              </a:rPr>
              <a:t>: </a:t>
            </a:r>
          </a:p>
          <a:p>
            <a:pPr algn="l"/>
            <a:r>
              <a:rPr lang="en-US" dirty="0">
                <a:solidFill>
                  <a:srgbClr val="0D0D0D"/>
                </a:solidFill>
              </a:rPr>
              <a:t>	</a:t>
            </a:r>
            <a:r>
              <a:rPr lang="en-US" b="0" i="0" dirty="0">
                <a:solidFill>
                  <a:srgbClr val="0D0D0D"/>
                </a:solidFill>
                <a:effectLst/>
              </a:rPr>
              <a:t>Directly related to segmentation quality, improvements in Dice scores 	translate to more precise and clinically useful segmentations</a:t>
            </a:r>
          </a:p>
        </p:txBody>
      </p:sp>
      <p:sp>
        <p:nvSpPr>
          <p:cNvPr id="4" name="Slide Number Placeholder 3"/>
          <p:cNvSpPr>
            <a:spLocks noGrp="1"/>
          </p:cNvSpPr>
          <p:nvPr>
            <p:ph type="sldNum" sz="quarter" idx="5"/>
          </p:nvPr>
        </p:nvSpPr>
        <p:spPr/>
        <p:txBody>
          <a:bodyPr/>
          <a:lstStyle/>
          <a:p>
            <a:fld id="{FE5926FB-CFF5-4584-9B27-8418D20583F6}" type="slidenum">
              <a:rPr lang="he-IL" smtClean="0"/>
              <a:t>23</a:t>
            </a:fld>
            <a:endParaRPr lang="he-IL"/>
          </a:p>
        </p:txBody>
      </p:sp>
    </p:spTree>
    <p:extLst>
      <p:ext uri="{BB962C8B-B14F-4D97-AF65-F5344CB8AC3E}">
        <p14:creationId xmlns:p14="http://schemas.microsoft.com/office/powerpoint/2010/main" val="43867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24</a:t>
            </a:fld>
            <a:endParaRPr lang="he-IL"/>
          </a:p>
        </p:txBody>
      </p:sp>
    </p:spTree>
    <p:extLst>
      <p:ext uri="{BB962C8B-B14F-4D97-AF65-F5344CB8AC3E}">
        <p14:creationId xmlns:p14="http://schemas.microsoft.com/office/powerpoint/2010/main" val="3837029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25</a:t>
            </a:fld>
            <a:endParaRPr lang="he-IL"/>
          </a:p>
        </p:txBody>
      </p:sp>
    </p:spTree>
    <p:extLst>
      <p:ext uri="{BB962C8B-B14F-4D97-AF65-F5344CB8AC3E}">
        <p14:creationId xmlns:p14="http://schemas.microsoft.com/office/powerpoint/2010/main" val="1856716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26</a:t>
            </a:fld>
            <a:endParaRPr lang="he-IL"/>
          </a:p>
        </p:txBody>
      </p:sp>
    </p:spTree>
    <p:extLst>
      <p:ext uri="{BB962C8B-B14F-4D97-AF65-F5344CB8AC3E}">
        <p14:creationId xmlns:p14="http://schemas.microsoft.com/office/powerpoint/2010/main" val="75007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27</a:t>
            </a:fld>
            <a:endParaRPr lang="he-IL"/>
          </a:p>
        </p:txBody>
      </p:sp>
    </p:spTree>
    <p:extLst>
      <p:ext uri="{BB962C8B-B14F-4D97-AF65-F5344CB8AC3E}">
        <p14:creationId xmlns:p14="http://schemas.microsoft.com/office/powerpoint/2010/main" val="3143936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b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28</a:t>
            </a:fld>
            <a:endParaRPr lang="he-IL"/>
          </a:p>
        </p:txBody>
      </p:sp>
    </p:spTree>
    <p:extLst>
      <p:ext uri="{BB962C8B-B14F-4D97-AF65-F5344CB8AC3E}">
        <p14:creationId xmlns:p14="http://schemas.microsoft.com/office/powerpoint/2010/main" val="4245014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b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29</a:t>
            </a:fld>
            <a:endParaRPr lang="he-IL"/>
          </a:p>
        </p:txBody>
      </p:sp>
    </p:spTree>
    <p:extLst>
      <p:ext uri="{BB962C8B-B14F-4D97-AF65-F5344CB8AC3E}">
        <p14:creationId xmlns:p14="http://schemas.microsoft.com/office/powerpoint/2010/main" val="381754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3</a:t>
            </a:fld>
            <a:endParaRPr lang="he-IL"/>
          </a:p>
        </p:txBody>
      </p:sp>
    </p:spTree>
    <p:extLst>
      <p:ext uri="{BB962C8B-B14F-4D97-AF65-F5344CB8AC3E}">
        <p14:creationId xmlns:p14="http://schemas.microsoft.com/office/powerpoint/2010/main" val="2559488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b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30</a:t>
            </a:fld>
            <a:endParaRPr lang="he-IL"/>
          </a:p>
        </p:txBody>
      </p:sp>
    </p:spTree>
    <p:extLst>
      <p:ext uri="{BB962C8B-B14F-4D97-AF65-F5344CB8AC3E}">
        <p14:creationId xmlns:p14="http://schemas.microsoft.com/office/powerpoint/2010/main" val="691605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b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31</a:t>
            </a:fld>
            <a:endParaRPr lang="he-IL"/>
          </a:p>
        </p:txBody>
      </p:sp>
    </p:spTree>
    <p:extLst>
      <p:ext uri="{BB962C8B-B14F-4D97-AF65-F5344CB8AC3E}">
        <p14:creationId xmlns:p14="http://schemas.microsoft.com/office/powerpoint/2010/main" val="771073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Our last model is ResUnet, an advanced architecture that enhances our tumor segmentation capabilities: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0">
              <a:lnSpc>
                <a:spcPct val="107000"/>
              </a:lnSpc>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Integration with Residual Blocks: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Incorporates residual learning blocks into the traditional U-net framework. This helps prevent the vanishing gradient problem, allowing us to train deeper networks efficiently.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Deeper Networks: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Thanks to these residual units, ResUnet can manage deeper layers without losing gradient flow during training. This depth is crucial for capturing more complex and detailed features in medical images.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Enhanced Feature Propagation: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Improved propagation of features through the network results in more accurate and detailed segmentation of liver tumors.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28600" algn="l" rtl="0">
              <a:lnSpc>
                <a:spcPct val="107000"/>
              </a:lnSpc>
              <a:spcAft>
                <a:spcPts val="800"/>
              </a:spcAft>
            </a:pPr>
            <a:r>
              <a:rPr lang="en-US" sz="1800" b="1" u="none" strike="noStrike"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28600" algn="l" rtl="0">
              <a:lnSpc>
                <a:spcPct val="107000"/>
              </a:lnSpc>
              <a:spcAft>
                <a:spcPts val="800"/>
              </a:spcAft>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Res Block: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28600"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main idea of this block is to combine feature maps from different branches which helps to make the network wider and enables it to learn 	more features.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28600"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So, instead of learning a function without any reference, the Inception-Res block learns a function by considering the input feature maps which is an improvement for the learning process.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28600"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E5926FB-CFF5-4584-9B27-8418D20583F6}" type="slidenum">
              <a:rPr lang="he-IL" smtClean="0"/>
              <a:t>32</a:t>
            </a:fld>
            <a:endParaRPr lang="he-IL"/>
          </a:p>
        </p:txBody>
      </p:sp>
    </p:spTree>
    <p:extLst>
      <p:ext uri="{BB962C8B-B14F-4D97-AF65-F5344CB8AC3E}">
        <p14:creationId xmlns:p14="http://schemas.microsoft.com/office/powerpoint/2010/main" val="534932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Here are the results of our ResUnet model, employing various hyperparameters, learning rates, and loss functions.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Which we can see that…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E5926FB-CFF5-4584-9B27-8418D20583F6}" type="slidenum">
              <a:rPr lang="he-IL" smtClean="0"/>
              <a:t>33</a:t>
            </a:fld>
            <a:endParaRPr lang="he-IL"/>
          </a:p>
        </p:txBody>
      </p:sp>
    </p:spTree>
    <p:extLst>
      <p:ext uri="{BB962C8B-B14F-4D97-AF65-F5344CB8AC3E}">
        <p14:creationId xmlns:p14="http://schemas.microsoft.com/office/powerpoint/2010/main" val="255482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best performance was achieved with the model using weighted binary cross-entropy at a learning rate of 0.001, as highlighted in yellow.</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34</a:t>
            </a:fld>
            <a:endParaRPr lang="he-IL"/>
          </a:p>
        </p:txBody>
      </p:sp>
    </p:spTree>
    <p:extLst>
      <p:ext uri="{BB962C8B-B14F-4D97-AF65-F5344CB8AC3E}">
        <p14:creationId xmlns:p14="http://schemas.microsoft.com/office/powerpoint/2010/main" val="896894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These images show the segmentation results of ResUnet model. As you can see, this model provides the best predicted mask in both slices, this is the closest match to the ground truth.</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35</a:t>
            </a:fld>
            <a:endParaRPr lang="he-IL"/>
          </a:p>
        </p:txBody>
      </p:sp>
    </p:spTree>
    <p:extLst>
      <p:ext uri="{BB962C8B-B14F-4D97-AF65-F5344CB8AC3E}">
        <p14:creationId xmlns:p14="http://schemas.microsoft.com/office/powerpoint/2010/main" val="213693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now review a straightforward comparison of the models. As you can see from these images, ResUNet clearly delivers the best results among the three. This demonstrates its superior ability to accurately segment liver tumors compared to U-Net and TransUNet.</a:t>
            </a: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36</a:t>
            </a:fld>
            <a:endParaRPr lang="he-IL"/>
          </a:p>
        </p:txBody>
      </p:sp>
    </p:spTree>
    <p:extLst>
      <p:ext uri="{BB962C8B-B14F-4D97-AF65-F5344CB8AC3E}">
        <p14:creationId xmlns:p14="http://schemas.microsoft.com/office/powerpoint/2010/main" val="1268431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latin typeface="Söhne"/>
              </a:rPr>
              <a:t>Dice Loss Issues</a:t>
            </a:r>
            <a:r>
              <a:rPr lang="en-US" b="0" i="0" dirty="0">
                <a:solidFill>
                  <a:srgbClr val="0D0D0D"/>
                </a:solidFill>
                <a:effectLst/>
                <a:latin typeface="Söhne"/>
              </a:rPr>
              <a:t>: Although Dice loss is a popular metric due to its effectiveness in many scenarios, we observed that it sometimes leads to the model prioritizing the segmentation of the liver over detecting tumors. This misalignment can detract from our primary goal of accurately segmenting both liver and tumors.</a:t>
            </a:r>
          </a:p>
          <a:p>
            <a:pPr algn="l">
              <a:buFont typeface="Arial" panose="020B0604020202020204" pitchFamily="34" charset="0"/>
              <a:buChar char="•"/>
            </a:pPr>
            <a:r>
              <a:rPr lang="en-US" b="1" i="0" dirty="0">
                <a:solidFill>
                  <a:srgbClr val="0D0D0D"/>
                </a:solidFill>
                <a:effectLst/>
                <a:latin typeface="Söhne"/>
              </a:rPr>
              <a:t>Dataset Noise</a:t>
            </a:r>
            <a:r>
              <a:rPr lang="en-US" b="0" i="0" dirty="0">
                <a:solidFill>
                  <a:srgbClr val="0D0D0D"/>
                </a:solidFill>
                <a:effectLst/>
                <a:latin typeface="Söhne"/>
              </a:rPr>
              <a:t>: Our manual inspections of the dataset revealed various types of noise, such as incorrect liver mask colorations. These inaccuracies can significantly affect the model's training and its subsequent accuracy, making robust pre-processing steps crucial.</a:t>
            </a:r>
          </a:p>
          <a:p>
            <a:pPr algn="l">
              <a:buFont typeface="Arial" panose="020B0604020202020204" pitchFamily="34" charset="0"/>
              <a:buChar char="•"/>
            </a:pPr>
            <a:r>
              <a:rPr lang="en-US" b="1" i="0" dirty="0">
                <a:solidFill>
                  <a:srgbClr val="0D0D0D"/>
                </a:solidFill>
                <a:effectLst/>
                <a:latin typeface="Söhne"/>
              </a:rPr>
              <a:t>Computational Constraints</a:t>
            </a:r>
            <a:r>
              <a:rPr lang="en-US" b="0" i="0" dirty="0">
                <a:solidFill>
                  <a:srgbClr val="0D0D0D"/>
                </a:solidFill>
                <a:effectLst/>
                <a:latin typeface="Söhne"/>
              </a:rPr>
              <a:t>: Operating primarily on platforms like Google Colab limited our ability to work with large datasets or employ more computationally intensive model architectures. This restriction impacted our ability to explore some potentially beneficial approaches.</a:t>
            </a:r>
          </a:p>
          <a:p>
            <a:pPr algn="l"/>
            <a:r>
              <a:rPr lang="en-US" b="0" i="0" dirty="0">
                <a:solidFill>
                  <a:srgbClr val="0D0D0D"/>
                </a:solidFill>
                <a:effectLst/>
                <a:latin typeface="Söhne"/>
              </a:rPr>
              <a:t>Each of these challenges taught us valuable lessons about the complexities of medical image analysis and has pointed us towards potential improvements in future iterations of our project.</a:t>
            </a:r>
          </a:p>
        </p:txBody>
      </p:sp>
      <p:sp>
        <p:nvSpPr>
          <p:cNvPr id="4" name="Slide Number Placeholder 3"/>
          <p:cNvSpPr>
            <a:spLocks noGrp="1"/>
          </p:cNvSpPr>
          <p:nvPr>
            <p:ph type="sldNum" sz="quarter" idx="5"/>
          </p:nvPr>
        </p:nvSpPr>
        <p:spPr/>
        <p:txBody>
          <a:bodyPr/>
          <a:lstStyle/>
          <a:p>
            <a:fld id="{FE5926FB-CFF5-4584-9B27-8418D20583F6}" type="slidenum">
              <a:rPr lang="he-IL" smtClean="0"/>
              <a:t>37</a:t>
            </a:fld>
            <a:endParaRPr lang="he-IL"/>
          </a:p>
        </p:txBody>
      </p:sp>
    </p:spTree>
    <p:extLst>
      <p:ext uri="{BB962C8B-B14F-4D97-AF65-F5344CB8AC3E}">
        <p14:creationId xmlns:p14="http://schemas.microsoft.com/office/powerpoint/2010/main" val="544630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challenging task:</a:t>
            </a:r>
            <a:r>
              <a:rPr lang="en-US" dirty="0"/>
              <a:t> for computers due to the diverse shapes, sizes, colors, textures, occlusions, and complex backgrounds.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1) Thresholding is a basic segmentation technique where pixels are divided into two segments based on a threshold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2) Adaptive Region Growing (ARG) starts with seed points and grows regions by adding adjacent pixels based on criteria like color and texture similarity.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3) Graph cut is a common method using graph representation, where nodes represent pixels and edges represent the similarity between pixels based on metrics like color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4) CNN-based segmentation models classify each pixel separately to the corresponding class, providing localization and segmentation.</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38</a:t>
            </a:fld>
            <a:endParaRPr lang="he-IL"/>
          </a:p>
        </p:txBody>
      </p:sp>
    </p:spTree>
    <p:extLst>
      <p:ext uri="{BB962C8B-B14F-4D97-AF65-F5344CB8AC3E}">
        <p14:creationId xmlns:p14="http://schemas.microsoft.com/office/powerpoint/2010/main" val="2818660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During our research, and through a detailed examination of our models' performance, we identified a new strategy to address the challenges encountered in segmenting liver tumors. Our observations indicated that while models utilizing Dice loss were proficient at delineating the liver, they were less effective at identifying tumors. Conversely, models employing Binary Cross-Entropy based loss functions experienced higher-than-expected losses, which we attributed to the non-binary nature of the dataset values.</a:t>
            </a:r>
            <a:endParaRPr lang="en-US" sz="1800" dirty="0">
              <a:effectLst/>
              <a:latin typeface="Arial" panose="020B0604020202020204" pitchFamily="34" charset="0"/>
              <a:ea typeface="Arial" panose="020B0604020202020204" pitchFamily="34" charset="0"/>
            </a:endParaRP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39</a:t>
            </a:fld>
            <a:endParaRPr lang="he-IL"/>
          </a:p>
        </p:txBody>
      </p:sp>
    </p:spTree>
    <p:extLst>
      <p:ext uri="{BB962C8B-B14F-4D97-AF65-F5344CB8AC3E}">
        <p14:creationId xmlns:p14="http://schemas.microsoft.com/office/powerpoint/2010/main" val="1860055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liver is the largest internal organ in the human body. (Size of a football).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It is located under the right ribs.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And plays a crucial role in our lives: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Courier New" panose="02070309020205020404" pitchFamily="49" charset="0"/>
              <a:buChar char="o"/>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Acts as a filter - removing toxins from our bloodstream.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Courier New" panose="02070309020205020404" pitchFamily="49" charset="0"/>
              <a:buChar char="o"/>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Stores energy in the form of glycogen.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Courier New" panose="02070309020205020404" pitchFamily="49" charset="0"/>
              <a:buChar char="o"/>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Produces bile to aid in digestion.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E5926FB-CFF5-4584-9B27-8418D20583F6}" type="slidenum">
              <a:rPr lang="he-IL" smtClean="0"/>
              <a:t>4</a:t>
            </a:fld>
            <a:endParaRPr lang="he-IL"/>
          </a:p>
        </p:txBody>
      </p:sp>
    </p:spTree>
    <p:extLst>
      <p:ext uri="{BB962C8B-B14F-4D97-AF65-F5344CB8AC3E}">
        <p14:creationId xmlns:p14="http://schemas.microsoft.com/office/powerpoint/2010/main" val="4169178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40</a:t>
            </a:fld>
            <a:endParaRPr lang="he-IL"/>
          </a:p>
        </p:txBody>
      </p:sp>
    </p:spTree>
    <p:extLst>
      <p:ext uri="{BB962C8B-B14F-4D97-AF65-F5344CB8AC3E}">
        <p14:creationId xmlns:p14="http://schemas.microsoft.com/office/powerpoint/2010/main" val="1958885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segmentation results from the first model reveal an incomplete liver delineation, with a small portion of the liver accidentally classified as background. Nonetheless, this outcome demonstrates the effectiveness of the second model, which reliably identifies tumors within the boundaries defined by the first model's liver segmentation, without attempting to re-segment the liver. Consequently, the second model exclusively focuses on detecting tumors within the liver regions previously identified, aligning perfectly with our project's objectives.</a:t>
            </a:r>
            <a:endParaRPr lang="en-US" sz="1800" dirty="0">
              <a:effectLst/>
              <a:latin typeface="Arial" panose="020B0604020202020204" pitchFamily="34" charset="0"/>
              <a:ea typeface="Arial" panose="020B0604020202020204" pitchFamily="34" charset="0"/>
            </a:endParaRP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41</a:t>
            </a:fld>
            <a:endParaRPr lang="he-IL"/>
          </a:p>
        </p:txBody>
      </p:sp>
    </p:spTree>
    <p:extLst>
      <p:ext uri="{BB962C8B-B14F-4D97-AF65-F5344CB8AC3E}">
        <p14:creationId xmlns:p14="http://schemas.microsoft.com/office/powerpoint/2010/main" val="2086653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challenging task:</a:t>
            </a:r>
            <a:r>
              <a:rPr lang="en-US" dirty="0"/>
              <a:t> for computers due to the diverse shapes, sizes, colors, textures, occlusions, and complex backgrounds.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1) Thresholding is a basic segmentation technique where pixels are divided into two segments based on a threshold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2) Adaptive Region Growing (ARG) starts with seed points and grows regions by adding adjacent pixels based on criteria like color and texture similarity.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3) Graph cut is a common method using graph representation, where nodes represent pixels and edges represent the similarity between pixels based on metrics like color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4) CNN-based segmentation models classify each pixel separately to the corresponding class, providing localization and segmentation.</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42</a:t>
            </a:fld>
            <a:endParaRPr lang="he-IL"/>
          </a:p>
        </p:txBody>
      </p:sp>
    </p:spTree>
    <p:extLst>
      <p:ext uri="{BB962C8B-B14F-4D97-AF65-F5344CB8AC3E}">
        <p14:creationId xmlns:p14="http://schemas.microsoft.com/office/powerpoint/2010/main" val="1684226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Conclusion: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Comparative Analysis: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We conducted a detailed comparison of U-Net, ResUNet, and TransUNet, highlighting the strengths and limitations of each model in liver tumor segmentation.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Optimal Models: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Through rigorous testing of various loss functions and learning rates, we identified the most effective models, with ResUNet emerging as particularly powerful due to its precision and reliability.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Dual-Model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Our innovative dual-model approach leveraged the strengths of multiple architectures, significantly boosting tumor detection accuracy and demonstrating the potential of ensemble techniques in medical imaging.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Achievements: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Project Benchmarks: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Despite a tight schedule and the substantial challenges we faced, not only did we meet our project benchmarks, but we also surpassed the initial objectives we set for ourselves.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800" b="1" u="sng" kern="100" dirty="0">
                <a:effectLst/>
                <a:latin typeface="Times New Roman" panose="02020603050405020304" pitchFamily="18" charset="0"/>
                <a:ea typeface="Calibri" panose="020F0502020204030204" pitchFamily="34" charset="0"/>
                <a:cs typeface="Arial" panose="020B0604020202020204" pitchFamily="34" charset="0"/>
              </a:rPr>
              <a:t>Exceeding Expectations: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Our proposed segmentation strategy not only met but exceeded expectations, offering insights into the potential for future advancements in medical diagnostic technologies.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E5926FB-CFF5-4584-9B27-8418D20583F6}" type="slidenum">
              <a:rPr lang="he-IL" smtClean="0"/>
              <a:t>43</a:t>
            </a:fld>
            <a:endParaRPr lang="he-IL"/>
          </a:p>
        </p:txBody>
      </p:sp>
    </p:spTree>
    <p:extLst>
      <p:ext uri="{BB962C8B-B14F-4D97-AF65-F5344CB8AC3E}">
        <p14:creationId xmlns:p14="http://schemas.microsoft.com/office/powerpoint/2010/main" val="3486488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challenging task:</a:t>
            </a:r>
            <a:r>
              <a:rPr lang="en-US" dirty="0"/>
              <a:t> for computers due to the diverse shapes, sizes, colors, textures, occlusions, and complex backgrounds.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1) Thresholding is a basic segmentation technique where pixels are divided into two segments based on a threshold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2) Adaptive Region Growing (ARG) starts with seed points and grows regions by adding adjacent pixels based on criteria like color and texture similarity.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3) Graph cut is a common method using graph representation, where nodes represent pixels and edges represent the similarity between pixels based on metrics like color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4) CNN-based segmentation models classify each pixel separately to the corresponding class, providing localization and segmentation.</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44</a:t>
            </a:fld>
            <a:endParaRPr lang="he-IL"/>
          </a:p>
        </p:txBody>
      </p:sp>
    </p:spTree>
    <p:extLst>
      <p:ext uri="{BB962C8B-B14F-4D97-AF65-F5344CB8AC3E}">
        <p14:creationId xmlns:p14="http://schemas.microsoft.com/office/powerpoint/2010/main" val="4064790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Dice loss:</a:t>
            </a:r>
            <a:r>
              <a:rPr lang="en-US" sz="1200" dirty="0">
                <a:solidFill>
                  <a:srgbClr val="000000"/>
                </a:solidFill>
                <a:effectLst/>
                <a:latin typeface="Times New Roman" panose="02020603050405020304" pitchFamily="18" charset="0"/>
                <a:ea typeface="Arial" panose="020B0604020202020204" pitchFamily="34" charset="0"/>
              </a:rPr>
              <a:t> </a:t>
            </a:r>
          </a:p>
          <a:p>
            <a:pPr marL="285750" indent="-285750" algn="l">
              <a:buFont typeface="Arial" panose="020B0604020202020204" pitchFamily="34" charset="0"/>
              <a:buChar char="•"/>
            </a:pPr>
            <a:r>
              <a:rPr lang="en-US" sz="1200" dirty="0">
                <a:solidFill>
                  <a:srgbClr val="000000"/>
                </a:solidFill>
                <a:effectLst/>
                <a:latin typeface="Times New Roman" panose="02020603050405020304" pitchFamily="18" charset="0"/>
                <a:ea typeface="Arial" panose="020B0604020202020204" pitchFamily="34" charset="0"/>
              </a:rPr>
              <a:t>Despite the generally high-performance metrics reported when using Dice loss</a:t>
            </a:r>
            <a:r>
              <a:rPr lang="en-US" b="0" i="0" dirty="0">
                <a:solidFill>
                  <a:srgbClr val="0D0D0D"/>
                </a:solidFill>
                <a:effectLst/>
                <a:latin typeface="Söhne"/>
              </a:rPr>
              <a:t>, the models tend to overlook the primary objective of segmenting both liver and tumors. Instead, they focus on segmenting the liver alone, missing the broader task of segmenting both entities</a:t>
            </a:r>
          </a:p>
          <a:p>
            <a:pPr marL="285750" indent="-285750" algn="l">
              <a:buFont typeface="Arial" panose="020B0604020202020204" pitchFamily="34" charset="0"/>
              <a:buChar char="•"/>
            </a:pPr>
            <a:endParaRPr lang="en-US" b="0" i="0" dirty="0">
              <a:solidFill>
                <a:srgbClr val="0D0D0D"/>
              </a:solidFill>
              <a:effectLst/>
              <a:latin typeface="Söhne"/>
            </a:endParaRPr>
          </a:p>
          <a:p>
            <a:pPr algn="l"/>
            <a:r>
              <a:rPr lang="en-US" b="1" i="0" dirty="0">
                <a:solidFill>
                  <a:srgbClr val="0D0D0D"/>
                </a:solidFill>
                <a:effectLst/>
                <a:latin typeface="Söhne"/>
              </a:rPr>
              <a:t>Noise in Dataset</a:t>
            </a:r>
            <a:r>
              <a:rPr lang="en-US" b="0" i="0" dirty="0">
                <a:solidFill>
                  <a:srgbClr val="0D0D0D"/>
                </a:solidFill>
                <a:effectLst/>
                <a:latin typeface="Söhne"/>
              </a:rPr>
              <a:t>:</a:t>
            </a:r>
          </a:p>
          <a:p>
            <a:pPr marL="285750" indent="-285750" algn="l">
              <a:buFont typeface="Arial" panose="020B0604020202020204" pitchFamily="34" charset="0"/>
              <a:buChar char="•"/>
            </a:pPr>
            <a:r>
              <a:rPr lang="en-US" b="0" i="0" dirty="0">
                <a:solidFill>
                  <a:srgbClr val="0D0D0D"/>
                </a:solidFill>
                <a:effectLst/>
                <a:latin typeface="Söhne"/>
              </a:rPr>
              <a:t> Manual examination revealed noise such as incorrect liver mask colorations, impacting model training and accuracy.</a:t>
            </a:r>
          </a:p>
          <a:p>
            <a:pPr algn="l"/>
            <a:r>
              <a:rPr lang="en-US" b="1" i="0" dirty="0">
                <a:solidFill>
                  <a:srgbClr val="0D0D0D"/>
                </a:solidFill>
                <a:effectLst/>
                <a:latin typeface="Söhne"/>
              </a:rPr>
              <a:t>Computational Constraints</a:t>
            </a:r>
            <a:r>
              <a:rPr lang="en-US" b="0" i="0" dirty="0">
                <a:solidFill>
                  <a:srgbClr val="0D0D0D"/>
                </a:solidFill>
                <a:effectLst/>
                <a:latin typeface="Söhne"/>
              </a:rPr>
              <a:t>: </a:t>
            </a:r>
          </a:p>
          <a:p>
            <a:pPr marL="285750" indent="-285750" algn="l">
              <a:buFont typeface="Arial" panose="020B0604020202020204" pitchFamily="34" charset="0"/>
              <a:buChar char="•"/>
            </a:pPr>
            <a:r>
              <a:rPr lang="en-US" b="0" i="0" dirty="0">
                <a:solidFill>
                  <a:srgbClr val="0D0D0D"/>
                </a:solidFill>
                <a:effectLst/>
                <a:latin typeface="Söhne"/>
              </a:rPr>
              <a:t>Limited ability to enhance datasets or explore complex model architectures due to reliance on resources like Google-</a:t>
            </a:r>
            <a:r>
              <a:rPr lang="en-US" b="0" i="0" dirty="0" err="1">
                <a:solidFill>
                  <a:srgbClr val="0D0D0D"/>
                </a:solidFill>
                <a:effectLst/>
                <a:latin typeface="Söhne"/>
              </a:rPr>
              <a:t>Colab</a:t>
            </a:r>
            <a:r>
              <a:rPr lang="en-US" b="0" i="0" dirty="0">
                <a:solidFill>
                  <a:srgbClr val="0D0D0D"/>
                </a:solidFill>
                <a:effectLst/>
                <a:latin typeface="Söhne"/>
              </a:rPr>
              <a:t>.</a:t>
            </a: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45</a:t>
            </a:fld>
            <a:endParaRPr lang="he-IL"/>
          </a:p>
        </p:txBody>
      </p:sp>
    </p:spTree>
    <p:extLst>
      <p:ext uri="{BB962C8B-B14F-4D97-AF65-F5344CB8AC3E}">
        <p14:creationId xmlns:p14="http://schemas.microsoft.com/office/powerpoint/2010/main" val="1229748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Dice loss:</a:t>
            </a:r>
            <a:r>
              <a:rPr lang="en-US" sz="1200" dirty="0">
                <a:solidFill>
                  <a:srgbClr val="000000"/>
                </a:solidFill>
                <a:effectLst/>
                <a:latin typeface="Times New Roman" panose="02020603050405020304" pitchFamily="18" charset="0"/>
                <a:ea typeface="Arial" panose="020B0604020202020204" pitchFamily="34" charset="0"/>
              </a:rPr>
              <a:t> </a:t>
            </a:r>
          </a:p>
          <a:p>
            <a:pPr marL="285750" indent="-285750" algn="l">
              <a:buFont typeface="Arial" panose="020B0604020202020204" pitchFamily="34" charset="0"/>
              <a:buChar char="•"/>
            </a:pPr>
            <a:r>
              <a:rPr lang="en-US" sz="1200" dirty="0">
                <a:solidFill>
                  <a:srgbClr val="000000"/>
                </a:solidFill>
                <a:effectLst/>
                <a:latin typeface="Times New Roman" panose="02020603050405020304" pitchFamily="18" charset="0"/>
                <a:ea typeface="Arial" panose="020B0604020202020204" pitchFamily="34" charset="0"/>
              </a:rPr>
              <a:t>Despite the generally high-performance metrics reported when using Dice loss</a:t>
            </a:r>
            <a:r>
              <a:rPr lang="en-US" b="0" i="0" dirty="0">
                <a:solidFill>
                  <a:srgbClr val="0D0D0D"/>
                </a:solidFill>
                <a:effectLst/>
                <a:latin typeface="Söhne"/>
              </a:rPr>
              <a:t>, the models tend to overlook the primary objective of segmenting both liver and tumors. Instead, they focus on segmenting the liver alone, missing the broader task of segmenting both entities</a:t>
            </a:r>
          </a:p>
          <a:p>
            <a:pPr marL="285750" indent="-285750" algn="l">
              <a:buFont typeface="Arial" panose="020B0604020202020204" pitchFamily="34" charset="0"/>
              <a:buChar char="•"/>
            </a:pPr>
            <a:endParaRPr lang="en-US" b="0" i="0" dirty="0">
              <a:solidFill>
                <a:srgbClr val="0D0D0D"/>
              </a:solidFill>
              <a:effectLst/>
              <a:latin typeface="Söhne"/>
            </a:endParaRPr>
          </a:p>
          <a:p>
            <a:pPr algn="l"/>
            <a:r>
              <a:rPr lang="en-US" b="1" i="0" dirty="0">
                <a:solidFill>
                  <a:srgbClr val="0D0D0D"/>
                </a:solidFill>
                <a:effectLst/>
                <a:latin typeface="Söhne"/>
              </a:rPr>
              <a:t>Noise in Dataset</a:t>
            </a:r>
            <a:r>
              <a:rPr lang="en-US" b="0" i="0" dirty="0">
                <a:solidFill>
                  <a:srgbClr val="0D0D0D"/>
                </a:solidFill>
                <a:effectLst/>
                <a:latin typeface="Söhne"/>
              </a:rPr>
              <a:t>:</a:t>
            </a:r>
          </a:p>
          <a:p>
            <a:pPr marL="285750" indent="-285750" algn="l">
              <a:buFont typeface="Arial" panose="020B0604020202020204" pitchFamily="34" charset="0"/>
              <a:buChar char="•"/>
            </a:pPr>
            <a:r>
              <a:rPr lang="en-US" b="0" i="0" dirty="0">
                <a:solidFill>
                  <a:srgbClr val="0D0D0D"/>
                </a:solidFill>
                <a:effectLst/>
                <a:latin typeface="Söhne"/>
              </a:rPr>
              <a:t> Manual examination revealed noise such as incorrect liver mask colorations, impacting model training and accuracy.</a:t>
            </a:r>
          </a:p>
          <a:p>
            <a:pPr algn="l"/>
            <a:r>
              <a:rPr lang="en-US" b="1" i="0" dirty="0">
                <a:solidFill>
                  <a:srgbClr val="0D0D0D"/>
                </a:solidFill>
                <a:effectLst/>
                <a:latin typeface="Söhne"/>
              </a:rPr>
              <a:t>Computational Constraints</a:t>
            </a:r>
            <a:r>
              <a:rPr lang="en-US" b="0" i="0" dirty="0">
                <a:solidFill>
                  <a:srgbClr val="0D0D0D"/>
                </a:solidFill>
                <a:effectLst/>
                <a:latin typeface="Söhne"/>
              </a:rPr>
              <a:t>: </a:t>
            </a:r>
          </a:p>
          <a:p>
            <a:pPr marL="285750" indent="-285750" algn="l">
              <a:buFont typeface="Arial" panose="020B0604020202020204" pitchFamily="34" charset="0"/>
              <a:buChar char="•"/>
            </a:pPr>
            <a:r>
              <a:rPr lang="en-US" b="0" i="0" dirty="0">
                <a:solidFill>
                  <a:srgbClr val="0D0D0D"/>
                </a:solidFill>
                <a:effectLst/>
                <a:latin typeface="Söhne"/>
              </a:rPr>
              <a:t>Limited ability to enhance datasets or explore complex model architectures due to reliance on resources like Google-</a:t>
            </a:r>
            <a:r>
              <a:rPr lang="en-US" b="0" i="0" dirty="0" err="1">
                <a:solidFill>
                  <a:srgbClr val="0D0D0D"/>
                </a:solidFill>
                <a:effectLst/>
                <a:latin typeface="Söhne"/>
              </a:rPr>
              <a:t>Colab</a:t>
            </a:r>
            <a:r>
              <a:rPr lang="en-US" b="0" i="0" dirty="0">
                <a:solidFill>
                  <a:srgbClr val="0D0D0D"/>
                </a:solidFill>
                <a:effectLst/>
                <a:latin typeface="Söhne"/>
              </a:rPr>
              <a:t>.</a:t>
            </a: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46</a:t>
            </a:fld>
            <a:endParaRPr lang="he-IL"/>
          </a:p>
        </p:txBody>
      </p:sp>
    </p:spTree>
    <p:extLst>
      <p:ext uri="{BB962C8B-B14F-4D97-AF65-F5344CB8AC3E}">
        <p14:creationId xmlns:p14="http://schemas.microsoft.com/office/powerpoint/2010/main" val="1792092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Dice loss:</a:t>
            </a:r>
            <a:r>
              <a:rPr lang="en-US" sz="1200" dirty="0">
                <a:solidFill>
                  <a:srgbClr val="000000"/>
                </a:solidFill>
                <a:effectLst/>
                <a:latin typeface="Times New Roman" panose="02020603050405020304" pitchFamily="18" charset="0"/>
                <a:ea typeface="Arial" panose="020B0604020202020204" pitchFamily="34" charset="0"/>
              </a:rPr>
              <a:t> </a:t>
            </a:r>
          </a:p>
          <a:p>
            <a:pPr marL="285750" indent="-285750" algn="l">
              <a:buFont typeface="Arial" panose="020B0604020202020204" pitchFamily="34" charset="0"/>
              <a:buChar char="•"/>
            </a:pPr>
            <a:r>
              <a:rPr lang="en-US" sz="1200" dirty="0">
                <a:solidFill>
                  <a:srgbClr val="000000"/>
                </a:solidFill>
                <a:effectLst/>
                <a:latin typeface="Times New Roman" panose="02020603050405020304" pitchFamily="18" charset="0"/>
                <a:ea typeface="Arial" panose="020B0604020202020204" pitchFamily="34" charset="0"/>
              </a:rPr>
              <a:t>Despite the generally high-performance metrics reported when using Dice loss</a:t>
            </a:r>
            <a:r>
              <a:rPr lang="en-US" b="0" i="0" dirty="0">
                <a:solidFill>
                  <a:srgbClr val="0D0D0D"/>
                </a:solidFill>
                <a:effectLst/>
                <a:latin typeface="Söhne"/>
              </a:rPr>
              <a:t>, the models tend to overlook the primary objective of segmenting both liver and tumors. Instead, they focus on segmenting the liver alone, missing the broader task of segmenting both entities</a:t>
            </a:r>
          </a:p>
          <a:p>
            <a:pPr marL="285750" indent="-285750" algn="l">
              <a:buFont typeface="Arial" panose="020B0604020202020204" pitchFamily="34" charset="0"/>
              <a:buChar char="•"/>
            </a:pPr>
            <a:endParaRPr lang="en-US" b="0" i="0" dirty="0">
              <a:solidFill>
                <a:srgbClr val="0D0D0D"/>
              </a:solidFill>
              <a:effectLst/>
              <a:latin typeface="Söhne"/>
            </a:endParaRPr>
          </a:p>
          <a:p>
            <a:pPr algn="l"/>
            <a:r>
              <a:rPr lang="en-US" b="1" i="0" dirty="0">
                <a:solidFill>
                  <a:srgbClr val="0D0D0D"/>
                </a:solidFill>
                <a:effectLst/>
                <a:latin typeface="Söhne"/>
              </a:rPr>
              <a:t>Noise in Dataset</a:t>
            </a:r>
            <a:r>
              <a:rPr lang="en-US" b="0" i="0" dirty="0">
                <a:solidFill>
                  <a:srgbClr val="0D0D0D"/>
                </a:solidFill>
                <a:effectLst/>
                <a:latin typeface="Söhne"/>
              </a:rPr>
              <a:t>:</a:t>
            </a:r>
          </a:p>
          <a:p>
            <a:pPr marL="285750" indent="-285750" algn="l">
              <a:buFont typeface="Arial" panose="020B0604020202020204" pitchFamily="34" charset="0"/>
              <a:buChar char="•"/>
            </a:pPr>
            <a:r>
              <a:rPr lang="en-US" b="0" i="0" dirty="0">
                <a:solidFill>
                  <a:srgbClr val="0D0D0D"/>
                </a:solidFill>
                <a:effectLst/>
                <a:latin typeface="Söhne"/>
              </a:rPr>
              <a:t> Manual examination revealed noise such as incorrect liver mask colorations, impacting model training and accuracy.</a:t>
            </a:r>
          </a:p>
          <a:p>
            <a:pPr algn="l"/>
            <a:r>
              <a:rPr lang="en-US" b="1" i="0" dirty="0">
                <a:solidFill>
                  <a:srgbClr val="0D0D0D"/>
                </a:solidFill>
                <a:effectLst/>
                <a:latin typeface="Söhne"/>
              </a:rPr>
              <a:t>Computational Constraints</a:t>
            </a:r>
            <a:r>
              <a:rPr lang="en-US" b="0" i="0" dirty="0">
                <a:solidFill>
                  <a:srgbClr val="0D0D0D"/>
                </a:solidFill>
                <a:effectLst/>
                <a:latin typeface="Söhne"/>
              </a:rPr>
              <a:t>: </a:t>
            </a:r>
          </a:p>
          <a:p>
            <a:pPr marL="285750" indent="-285750" algn="l">
              <a:buFont typeface="Arial" panose="020B0604020202020204" pitchFamily="34" charset="0"/>
              <a:buChar char="•"/>
            </a:pPr>
            <a:r>
              <a:rPr lang="en-US" b="0" i="0" dirty="0">
                <a:solidFill>
                  <a:srgbClr val="0D0D0D"/>
                </a:solidFill>
                <a:effectLst/>
                <a:latin typeface="Söhne"/>
              </a:rPr>
              <a:t>Limited ability to enhance datasets or explore complex model architectures due to reliance on resources like Google-</a:t>
            </a:r>
            <a:r>
              <a:rPr lang="en-US" b="0" i="0" dirty="0" err="1">
                <a:solidFill>
                  <a:srgbClr val="0D0D0D"/>
                </a:solidFill>
                <a:effectLst/>
                <a:latin typeface="Söhne"/>
              </a:rPr>
              <a:t>Colab</a:t>
            </a:r>
            <a:r>
              <a:rPr lang="en-US" b="0" i="0" dirty="0">
                <a:solidFill>
                  <a:srgbClr val="0D0D0D"/>
                </a:solidFill>
                <a:effectLst/>
                <a:latin typeface="Söhne"/>
              </a:rPr>
              <a:t>.</a:t>
            </a: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47</a:t>
            </a:fld>
            <a:endParaRPr lang="he-IL"/>
          </a:p>
        </p:txBody>
      </p:sp>
    </p:spTree>
    <p:extLst>
      <p:ext uri="{BB962C8B-B14F-4D97-AF65-F5344CB8AC3E}">
        <p14:creationId xmlns:p14="http://schemas.microsoft.com/office/powerpoint/2010/main" val="660695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Dice loss:</a:t>
            </a:r>
            <a:r>
              <a:rPr lang="en-US" sz="1200" dirty="0">
                <a:solidFill>
                  <a:srgbClr val="000000"/>
                </a:solidFill>
                <a:effectLst/>
                <a:latin typeface="Times New Roman" panose="02020603050405020304" pitchFamily="18" charset="0"/>
                <a:ea typeface="Arial" panose="020B0604020202020204" pitchFamily="34" charset="0"/>
              </a:rPr>
              <a:t> </a:t>
            </a:r>
          </a:p>
          <a:p>
            <a:pPr marL="285750" indent="-285750" algn="l">
              <a:buFont typeface="Arial" panose="020B0604020202020204" pitchFamily="34" charset="0"/>
              <a:buChar char="•"/>
            </a:pPr>
            <a:r>
              <a:rPr lang="en-US" sz="1200" dirty="0">
                <a:solidFill>
                  <a:srgbClr val="000000"/>
                </a:solidFill>
                <a:effectLst/>
                <a:latin typeface="Times New Roman" panose="02020603050405020304" pitchFamily="18" charset="0"/>
                <a:ea typeface="Arial" panose="020B0604020202020204" pitchFamily="34" charset="0"/>
              </a:rPr>
              <a:t>Despite the generally high-performance metrics reported when using Dice loss</a:t>
            </a:r>
            <a:r>
              <a:rPr lang="en-US" b="0" i="0" dirty="0">
                <a:solidFill>
                  <a:srgbClr val="0D0D0D"/>
                </a:solidFill>
                <a:effectLst/>
                <a:latin typeface="Söhne"/>
              </a:rPr>
              <a:t>, the models tend to overlook the primary objective of segmenting both liver and tumors. Instead, they focus on segmenting the liver alone, missing the broader task of segmenting both entities</a:t>
            </a:r>
          </a:p>
          <a:p>
            <a:pPr marL="285750" indent="-285750" algn="l">
              <a:buFont typeface="Arial" panose="020B0604020202020204" pitchFamily="34" charset="0"/>
              <a:buChar char="•"/>
            </a:pPr>
            <a:endParaRPr lang="en-US" b="0" i="0" dirty="0">
              <a:solidFill>
                <a:srgbClr val="0D0D0D"/>
              </a:solidFill>
              <a:effectLst/>
              <a:latin typeface="Söhne"/>
            </a:endParaRPr>
          </a:p>
          <a:p>
            <a:pPr algn="l"/>
            <a:r>
              <a:rPr lang="en-US" b="1" i="0" dirty="0">
                <a:solidFill>
                  <a:srgbClr val="0D0D0D"/>
                </a:solidFill>
                <a:effectLst/>
                <a:latin typeface="Söhne"/>
              </a:rPr>
              <a:t>Noise in Dataset</a:t>
            </a:r>
            <a:r>
              <a:rPr lang="en-US" b="0" i="0" dirty="0">
                <a:solidFill>
                  <a:srgbClr val="0D0D0D"/>
                </a:solidFill>
                <a:effectLst/>
                <a:latin typeface="Söhne"/>
              </a:rPr>
              <a:t>:</a:t>
            </a:r>
          </a:p>
          <a:p>
            <a:pPr marL="285750" indent="-285750" algn="l">
              <a:buFont typeface="Arial" panose="020B0604020202020204" pitchFamily="34" charset="0"/>
              <a:buChar char="•"/>
            </a:pPr>
            <a:r>
              <a:rPr lang="en-US" b="0" i="0" dirty="0">
                <a:solidFill>
                  <a:srgbClr val="0D0D0D"/>
                </a:solidFill>
                <a:effectLst/>
                <a:latin typeface="Söhne"/>
              </a:rPr>
              <a:t> Manual examination revealed noise such as incorrect liver mask colorations, impacting model training and accuracy.</a:t>
            </a:r>
          </a:p>
          <a:p>
            <a:pPr algn="l"/>
            <a:r>
              <a:rPr lang="en-US" b="1" i="0" dirty="0">
                <a:solidFill>
                  <a:srgbClr val="0D0D0D"/>
                </a:solidFill>
                <a:effectLst/>
                <a:latin typeface="Söhne"/>
              </a:rPr>
              <a:t>Computational Constraints</a:t>
            </a:r>
            <a:r>
              <a:rPr lang="en-US" b="0" i="0" dirty="0">
                <a:solidFill>
                  <a:srgbClr val="0D0D0D"/>
                </a:solidFill>
                <a:effectLst/>
                <a:latin typeface="Söhne"/>
              </a:rPr>
              <a:t>: </a:t>
            </a:r>
          </a:p>
          <a:p>
            <a:pPr marL="285750" indent="-285750" algn="l">
              <a:buFont typeface="Arial" panose="020B0604020202020204" pitchFamily="34" charset="0"/>
              <a:buChar char="•"/>
            </a:pPr>
            <a:r>
              <a:rPr lang="en-US" b="0" i="0" dirty="0">
                <a:solidFill>
                  <a:srgbClr val="0D0D0D"/>
                </a:solidFill>
                <a:effectLst/>
                <a:latin typeface="Söhne"/>
              </a:rPr>
              <a:t>Limited ability to enhance datasets or explore complex model architectures due to reliance on resources like Google-</a:t>
            </a:r>
            <a:r>
              <a:rPr lang="en-US" b="0" i="0" dirty="0" err="1">
                <a:solidFill>
                  <a:srgbClr val="0D0D0D"/>
                </a:solidFill>
                <a:effectLst/>
                <a:latin typeface="Söhne"/>
              </a:rPr>
              <a:t>Colab</a:t>
            </a:r>
            <a:r>
              <a:rPr lang="en-US" b="0" i="0" dirty="0">
                <a:solidFill>
                  <a:srgbClr val="0D0D0D"/>
                </a:solidFill>
                <a:effectLst/>
                <a:latin typeface="Söhne"/>
              </a:rPr>
              <a:t>.</a:t>
            </a: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48</a:t>
            </a:fld>
            <a:endParaRPr lang="he-IL"/>
          </a:p>
        </p:txBody>
      </p:sp>
    </p:spTree>
    <p:extLst>
      <p:ext uri="{BB962C8B-B14F-4D97-AF65-F5344CB8AC3E}">
        <p14:creationId xmlns:p14="http://schemas.microsoft.com/office/powerpoint/2010/main" val="1819015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Dice loss:</a:t>
            </a:r>
            <a:r>
              <a:rPr lang="en-US" sz="1200" dirty="0">
                <a:solidFill>
                  <a:srgbClr val="000000"/>
                </a:solidFill>
                <a:effectLst/>
                <a:latin typeface="Times New Roman" panose="02020603050405020304" pitchFamily="18" charset="0"/>
                <a:ea typeface="Arial" panose="020B0604020202020204" pitchFamily="34" charset="0"/>
              </a:rPr>
              <a:t> </a:t>
            </a:r>
          </a:p>
          <a:p>
            <a:pPr marL="285750" indent="-285750" algn="l">
              <a:buFont typeface="Arial" panose="020B0604020202020204" pitchFamily="34" charset="0"/>
              <a:buChar char="•"/>
            </a:pPr>
            <a:r>
              <a:rPr lang="en-US" sz="1200" dirty="0">
                <a:solidFill>
                  <a:srgbClr val="000000"/>
                </a:solidFill>
                <a:effectLst/>
                <a:latin typeface="Times New Roman" panose="02020603050405020304" pitchFamily="18" charset="0"/>
                <a:ea typeface="Arial" panose="020B0604020202020204" pitchFamily="34" charset="0"/>
              </a:rPr>
              <a:t>Despite the generally high-performance metrics reported when using Dice loss</a:t>
            </a:r>
            <a:r>
              <a:rPr lang="en-US" b="0" i="0" dirty="0">
                <a:solidFill>
                  <a:srgbClr val="0D0D0D"/>
                </a:solidFill>
                <a:effectLst/>
                <a:latin typeface="Söhne"/>
              </a:rPr>
              <a:t>, the models tend to overlook the primary objective of segmenting both liver and tumors. Instead, they focus on segmenting the liver alone, missing the broader task of segmenting both entities</a:t>
            </a:r>
          </a:p>
          <a:p>
            <a:pPr marL="285750" indent="-285750" algn="l">
              <a:buFont typeface="Arial" panose="020B0604020202020204" pitchFamily="34" charset="0"/>
              <a:buChar char="•"/>
            </a:pPr>
            <a:endParaRPr lang="en-US" b="0" i="0" dirty="0">
              <a:solidFill>
                <a:srgbClr val="0D0D0D"/>
              </a:solidFill>
              <a:effectLst/>
              <a:latin typeface="Söhne"/>
            </a:endParaRPr>
          </a:p>
          <a:p>
            <a:pPr algn="l"/>
            <a:r>
              <a:rPr lang="en-US" b="1" i="0" dirty="0">
                <a:solidFill>
                  <a:srgbClr val="0D0D0D"/>
                </a:solidFill>
                <a:effectLst/>
                <a:latin typeface="Söhne"/>
              </a:rPr>
              <a:t>Noise in Dataset</a:t>
            </a:r>
            <a:r>
              <a:rPr lang="en-US" b="0" i="0" dirty="0">
                <a:solidFill>
                  <a:srgbClr val="0D0D0D"/>
                </a:solidFill>
                <a:effectLst/>
                <a:latin typeface="Söhne"/>
              </a:rPr>
              <a:t>:</a:t>
            </a:r>
          </a:p>
          <a:p>
            <a:pPr marL="285750" indent="-285750" algn="l">
              <a:buFont typeface="Arial" panose="020B0604020202020204" pitchFamily="34" charset="0"/>
              <a:buChar char="•"/>
            </a:pPr>
            <a:r>
              <a:rPr lang="en-US" b="0" i="0" dirty="0">
                <a:solidFill>
                  <a:srgbClr val="0D0D0D"/>
                </a:solidFill>
                <a:effectLst/>
                <a:latin typeface="Söhne"/>
              </a:rPr>
              <a:t> Manual examination revealed noise such as incorrect liver mask colorations, impacting model training and accuracy.</a:t>
            </a:r>
          </a:p>
          <a:p>
            <a:pPr algn="l"/>
            <a:r>
              <a:rPr lang="en-US" b="1" i="0" dirty="0">
                <a:solidFill>
                  <a:srgbClr val="0D0D0D"/>
                </a:solidFill>
                <a:effectLst/>
                <a:latin typeface="Söhne"/>
              </a:rPr>
              <a:t>Computational Constraints</a:t>
            </a:r>
            <a:r>
              <a:rPr lang="en-US" b="0" i="0" dirty="0">
                <a:solidFill>
                  <a:srgbClr val="0D0D0D"/>
                </a:solidFill>
                <a:effectLst/>
                <a:latin typeface="Söhne"/>
              </a:rPr>
              <a:t>: </a:t>
            </a:r>
          </a:p>
          <a:p>
            <a:pPr marL="285750" indent="-285750" algn="l">
              <a:buFont typeface="Arial" panose="020B0604020202020204" pitchFamily="34" charset="0"/>
              <a:buChar char="•"/>
            </a:pPr>
            <a:r>
              <a:rPr lang="en-US" b="0" i="0" dirty="0">
                <a:solidFill>
                  <a:srgbClr val="0D0D0D"/>
                </a:solidFill>
                <a:effectLst/>
                <a:latin typeface="Söhne"/>
              </a:rPr>
              <a:t>Limited ability to enhance datasets or explore complex model architectures due to reliance on resources like Google-</a:t>
            </a:r>
            <a:r>
              <a:rPr lang="en-US" b="0" i="0" dirty="0" err="1">
                <a:solidFill>
                  <a:srgbClr val="0D0D0D"/>
                </a:solidFill>
                <a:effectLst/>
                <a:latin typeface="Söhne"/>
              </a:rPr>
              <a:t>Colab</a:t>
            </a:r>
            <a:r>
              <a:rPr lang="en-US" b="0" i="0" dirty="0">
                <a:solidFill>
                  <a:srgbClr val="0D0D0D"/>
                </a:solidFill>
                <a:effectLst/>
                <a:latin typeface="Söhne"/>
              </a:rPr>
              <a:t>.</a:t>
            </a:r>
          </a:p>
          <a:p>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49</a:t>
            </a:fld>
            <a:endParaRPr lang="he-IL"/>
          </a:p>
        </p:txBody>
      </p:sp>
    </p:spTree>
    <p:extLst>
      <p:ext uri="{BB962C8B-B14F-4D97-AF65-F5344CB8AC3E}">
        <p14:creationId xmlns:p14="http://schemas.microsoft.com/office/powerpoint/2010/main" val="2481753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Some details about the liver cancer itself:</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liver cancer ranked 7</a:t>
            </a:r>
            <a:r>
              <a:rPr lang="en-US" sz="1800" kern="100" baseline="30000" dirty="0">
                <a:effectLst/>
                <a:latin typeface="Times New Roman" panose="02020603050405020304" pitchFamily="18" charset="0"/>
                <a:ea typeface="Calibri" panose="020F0502020204030204" pitchFamily="34" charset="0"/>
                <a:cs typeface="Arial" panose="020B0604020202020204" pitchFamily="34" charset="0"/>
              </a:rPr>
              <a:t>th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 the diagnosed cancers around the world in 2020.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 addition, it ranked 2</a:t>
            </a:r>
            <a:r>
              <a:rPr lang="en-US" sz="1800" kern="100" baseline="30000" dirty="0">
                <a:effectLst/>
                <a:latin typeface="Times New Roman" panose="02020603050405020304" pitchFamily="18" charset="0"/>
                <a:ea typeface="Calibri" panose="020F0502020204030204" pitchFamily="34" charset="0"/>
                <a:cs typeface="Arial" panose="020B0604020202020204" pitchFamily="34" charset="0"/>
              </a:rPr>
              <a:t>nd</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 the death cases among the cancer-related deaths in 2020.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most common type of liver cancer is hepatocellular carcinoma (HCC), which is around 75% of the cases.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It's important to note that liver cancer can either originate in the liver or spread from other organs to the liver.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Common symptoms include:</a:t>
            </a:r>
          </a:p>
          <a:p>
            <a:pPr marL="0" lvl="0" indent="0" algn="l" rtl="0">
              <a:lnSpc>
                <a:spcPct val="107000"/>
              </a:lnSpc>
              <a:spcAft>
                <a:spcPts val="800"/>
              </a:spcAft>
              <a:buFont typeface="Symbol" panose="05050102010706020507" pitchFamily="18" charset="2"/>
              <a:buNone/>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 abdominal pain</a:t>
            </a:r>
          </a:p>
          <a:p>
            <a:pPr marL="0" lvl="0" indent="0" algn="l" rtl="0">
              <a:lnSpc>
                <a:spcPct val="107000"/>
              </a:lnSpc>
              <a:spcAft>
                <a:spcPts val="800"/>
              </a:spcAft>
              <a:buFont typeface="Symbol" panose="05050102010706020507" pitchFamily="18" charset="2"/>
              <a:buNone/>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 jaundice</a:t>
            </a:r>
          </a:p>
          <a:p>
            <a:pPr marL="0" lvl="0" indent="0" algn="l" rtl="0">
              <a:lnSpc>
                <a:spcPct val="107000"/>
              </a:lnSpc>
              <a:spcAft>
                <a:spcPts val="800"/>
              </a:spcAft>
              <a:buFont typeface="Symbol" panose="05050102010706020507" pitchFamily="18" charset="2"/>
              <a:buNone/>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 fatigue</a:t>
            </a:r>
          </a:p>
          <a:p>
            <a:pPr marL="0" lvl="0" indent="0" algn="l" rtl="0">
              <a:lnSpc>
                <a:spcPct val="107000"/>
              </a:lnSpc>
              <a:spcAft>
                <a:spcPts val="800"/>
              </a:spcAft>
              <a:buFont typeface="Symbol" panose="05050102010706020507" pitchFamily="18" charset="2"/>
              <a:buNone/>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 weight loss</a:t>
            </a:r>
          </a:p>
          <a:p>
            <a:pPr marL="0" lvl="0" indent="0" algn="l" rtl="0">
              <a:lnSpc>
                <a:spcPct val="107000"/>
              </a:lnSpc>
              <a:spcAft>
                <a:spcPts val="800"/>
              </a:spcAft>
              <a:buFont typeface="Symbol" panose="05050102010706020507" pitchFamily="18" charset="2"/>
              <a:buNone/>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 loss of appetite.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E5926FB-CFF5-4584-9B27-8418D20583F6}" type="slidenum">
              <a:rPr lang="he-IL" smtClean="0"/>
              <a:t>5</a:t>
            </a:fld>
            <a:endParaRPr lang="he-IL"/>
          </a:p>
        </p:txBody>
      </p:sp>
    </p:spTree>
    <p:extLst>
      <p:ext uri="{BB962C8B-B14F-4D97-AF65-F5344CB8AC3E}">
        <p14:creationId xmlns:p14="http://schemas.microsoft.com/office/powerpoint/2010/main" val="2917048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br>
            <a:endParaRPr lang="he-IL" b="0" dirty="0"/>
          </a:p>
        </p:txBody>
      </p:sp>
      <p:sp>
        <p:nvSpPr>
          <p:cNvPr id="4" name="Slide Number Placeholder 3"/>
          <p:cNvSpPr>
            <a:spLocks noGrp="1"/>
          </p:cNvSpPr>
          <p:nvPr>
            <p:ph type="sldNum" sz="quarter" idx="5"/>
          </p:nvPr>
        </p:nvSpPr>
        <p:spPr/>
        <p:txBody>
          <a:bodyPr/>
          <a:lstStyle/>
          <a:p>
            <a:fld id="{FE5926FB-CFF5-4584-9B27-8418D20583F6}" type="slidenum">
              <a:rPr lang="he-IL" smtClean="0"/>
              <a:t>50</a:t>
            </a:fld>
            <a:endParaRPr lang="he-IL"/>
          </a:p>
        </p:txBody>
      </p:sp>
    </p:spTree>
    <p:extLst>
      <p:ext uri="{BB962C8B-B14F-4D97-AF65-F5344CB8AC3E}">
        <p14:creationId xmlns:p14="http://schemas.microsoft.com/office/powerpoint/2010/main" val="2843667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Risks associated with hepatocellular carcinoma (HCC) include: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Chronic Hepatitis B or C infection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Heavy alcohol consumption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Excess body weight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Type 2 diabetes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Smoking.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Treatment options for liver cancer include: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Surgery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Chemotherapy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Targeted therapy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Immunotherapy.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Radiation therapy – which we focused on our project.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E5926FB-CFF5-4584-9B27-8418D20583F6}" type="slidenum">
              <a:rPr lang="he-IL" smtClean="0"/>
              <a:t>6</a:t>
            </a:fld>
            <a:endParaRPr lang="he-IL"/>
          </a:p>
        </p:txBody>
      </p:sp>
    </p:spTree>
    <p:extLst>
      <p:ext uri="{BB962C8B-B14F-4D97-AF65-F5344CB8AC3E}">
        <p14:creationId xmlns:p14="http://schemas.microsoft.com/office/powerpoint/2010/main" val="179209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First, let's start with the procedure: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mj-lt"/>
              <a:buAutoNum type="arabicPeriod"/>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patient is going to do a CT scan of the liver area.</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mj-lt"/>
              <a:buAutoNum type="arabicPeriod"/>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Then, there is a manual outlining of the tumors and the surrounding tissues by medical professionals.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mj-lt"/>
              <a:buAutoNum type="arabicPeriod"/>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Based on the manual outlines, radiation plan is developed.</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And at last, deliver the radiation therapy to the patient.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28600" algn="l" rtl="0">
              <a:lnSpc>
                <a:spcPct val="107000"/>
              </a:lnSpc>
              <a:spcAft>
                <a:spcPts val="800"/>
              </a:spcAft>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So, what is radiation therapy??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It’s a procedure that uses X-rays beams to burn the tumors inside the body, so it's extremely important to make an accurate segmentation.</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So, what is the problem??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Manuel outlining has limitations such as: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Accuracy errors due to human factors which can happen due to tiredness, lack of experience or wrong opinion.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Also, this process is tedious and time-consuming.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he-IL"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Therefore, our solution is automation.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By automating the outlining process, we can eliminate the potential for human error and reduce the time and effort required.</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E5926FB-CFF5-4584-9B27-8418D20583F6}" type="slidenum">
              <a:rPr lang="he-IL" smtClean="0"/>
              <a:t>7</a:t>
            </a:fld>
            <a:endParaRPr lang="he-IL"/>
          </a:p>
        </p:txBody>
      </p:sp>
    </p:spTree>
    <p:extLst>
      <p:ext uri="{BB962C8B-B14F-4D97-AF65-F5344CB8AC3E}">
        <p14:creationId xmlns:p14="http://schemas.microsoft.com/office/powerpoint/2010/main" val="2035667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Motivation:</a:t>
            </a:r>
            <a:r>
              <a:rPr lang="en-US" dirty="0"/>
              <a:t> Accurate liver tumor segmentation using this technology remains a challenging problem that requires exploration and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effectLst/>
              <a:highlight>
                <a:srgbClr val="FFFFFF"/>
              </a:highligh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0" dirty="0">
                <a:effectLst/>
                <a:latin typeface="Times New Roman" panose="02020603050405020304" pitchFamily="18" charset="0"/>
                <a:ea typeface="Times New Roman" panose="02020603050405020304" pitchFamily="18" charset="0"/>
              </a:rPr>
              <a:t>Why Is it a </a:t>
            </a:r>
            <a:r>
              <a:rPr lang="en-US" sz="1200" u="sng" kern="0" dirty="0">
                <a:effectLst/>
                <a:highlight>
                  <a:srgbClr val="FFFFFF"/>
                </a:highlight>
                <a:latin typeface="Times New Roman" panose="02020603050405020304" pitchFamily="18" charset="0"/>
                <a:ea typeface="Times New Roman" panose="02020603050405020304" pitchFamily="18" charset="0"/>
              </a:rPr>
              <a:t>challenging problem? </a:t>
            </a:r>
            <a:r>
              <a:rPr lang="en-US" sz="1200" kern="0" dirty="0">
                <a:effectLst/>
                <a:highlight>
                  <a:srgbClr val="FFFFFF"/>
                </a:highlight>
                <a:latin typeface="Times New Roman" panose="02020603050405020304" pitchFamily="18" charset="0"/>
                <a:ea typeface="Times New Roman" panose="02020603050405020304" pitchFamily="18" charset="0"/>
              </a:rPr>
              <a:t>– because it suffers from a low score due to low contrast, vague boundaries between the tumors and surrounding tissues as well as the wide variations of the tumors in intensity, shape, and location across patients</a:t>
            </a:r>
            <a:endParaRPr lang="en-US" dirty="0">
              <a:solidFill>
                <a:schemeClr val="tx2"/>
              </a:solidFill>
            </a:endParaRPr>
          </a:p>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8</a:t>
            </a:fld>
            <a:endParaRPr lang="he-IL"/>
          </a:p>
        </p:txBody>
      </p:sp>
    </p:spTree>
    <p:extLst>
      <p:ext uri="{BB962C8B-B14F-4D97-AF65-F5344CB8AC3E}">
        <p14:creationId xmlns:p14="http://schemas.microsoft.com/office/powerpoint/2010/main" val="38640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challenging task:</a:t>
            </a:r>
            <a:r>
              <a:rPr lang="en-US" dirty="0"/>
              <a:t> for computers due to the diverse shapes, sizes, colors, textures, occlusions, and complex backgrounds.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1) Thresholding is a basic segmentation technique where pixels are divided into two segments based on a threshold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2) Adaptive Region Growing (ARG) starts with seed points and grows regions by adding adjacent pixels based on criteria like color and texture similarity.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3) Graph cut is a common method using graph representation, where nodes represent pixels and edges represent the similarity between pixels based on metrics like color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4) CNN-based segmentation models classify each pixel separately to the corresponding class, providing localization and segmentation.</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74151"/>
              </a:solidFill>
              <a:effectLst/>
            </a:endParaRPr>
          </a:p>
          <a:p>
            <a:endParaRPr lang="he-IL" dirty="0"/>
          </a:p>
        </p:txBody>
      </p:sp>
      <p:sp>
        <p:nvSpPr>
          <p:cNvPr id="4" name="Slide Number Placeholder 3"/>
          <p:cNvSpPr>
            <a:spLocks noGrp="1"/>
          </p:cNvSpPr>
          <p:nvPr>
            <p:ph type="sldNum" sz="quarter" idx="5"/>
          </p:nvPr>
        </p:nvSpPr>
        <p:spPr/>
        <p:txBody>
          <a:bodyPr/>
          <a:lstStyle/>
          <a:p>
            <a:fld id="{FE5926FB-CFF5-4584-9B27-8418D20583F6}" type="slidenum">
              <a:rPr lang="he-IL" smtClean="0"/>
              <a:t>9</a:t>
            </a:fld>
            <a:endParaRPr lang="he-IL"/>
          </a:p>
        </p:txBody>
      </p:sp>
    </p:spTree>
    <p:extLst>
      <p:ext uri="{BB962C8B-B14F-4D97-AF65-F5344CB8AC3E}">
        <p14:creationId xmlns:p14="http://schemas.microsoft.com/office/powerpoint/2010/main" val="3739788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1928468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317311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1607167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124949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117013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1011005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302658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3099216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342634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93623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0446A0E-DCC3-4CDF-8AF2-1AD48102B118}" type="datetimeFigureOut">
              <a:rPr lang="he-IL" smtClean="0"/>
              <a:t>כ"ט/ניסן/תשפ"ד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69DFE2B-AB0E-4DD4-950C-6F2F7A13D3E0}" type="slidenum">
              <a:rPr lang="he-IL" smtClean="0"/>
              <a:t>‹#›</a:t>
            </a:fld>
            <a:endParaRPr lang="he-IL"/>
          </a:p>
        </p:txBody>
      </p:sp>
    </p:spTree>
    <p:extLst>
      <p:ext uri="{BB962C8B-B14F-4D97-AF65-F5344CB8AC3E}">
        <p14:creationId xmlns:p14="http://schemas.microsoft.com/office/powerpoint/2010/main" val="120682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46A0E-DCC3-4CDF-8AF2-1AD48102B118}" type="datetimeFigureOut">
              <a:rPr lang="he-IL" smtClean="0"/>
              <a:t>כ"ט/ניסן/תשפ"ד</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9DFE2B-AB0E-4DD4-950C-6F2F7A13D3E0}" type="slidenum">
              <a:rPr lang="he-IL" smtClean="0"/>
              <a:t>‹#›</a:t>
            </a:fld>
            <a:endParaRPr lang="he-IL"/>
          </a:p>
        </p:txBody>
      </p:sp>
    </p:spTree>
    <p:extLst>
      <p:ext uri="{BB962C8B-B14F-4D97-AF65-F5344CB8AC3E}">
        <p14:creationId xmlns:p14="http://schemas.microsoft.com/office/powerpoint/2010/main" val="26138890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jpe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18.png"/><Relationship Id="rId3" Type="http://schemas.openxmlformats.org/officeDocument/2006/relationships/image" Target="../media/image40.gif"/><Relationship Id="rId7" Type="http://schemas.openxmlformats.org/officeDocument/2006/relationships/diagramColors" Target="../diagrams/colors6.xml"/><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6.xml"/><Relationship Id="rId11" Type="http://schemas.openxmlformats.org/officeDocument/2006/relationships/image" Target="../media/image16.png"/><Relationship Id="rId5" Type="http://schemas.openxmlformats.org/officeDocument/2006/relationships/diagramLayout" Target="../diagrams/layout6.xml"/><Relationship Id="rId10" Type="http://schemas.openxmlformats.org/officeDocument/2006/relationships/image" Target="../media/image15.png"/><Relationship Id="rId4" Type="http://schemas.openxmlformats.org/officeDocument/2006/relationships/diagramData" Target="../diagrams/data6.xml"/><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1.png"/><Relationship Id="rId7" Type="http://schemas.openxmlformats.org/officeDocument/2006/relationships/diagramColors" Target="../diagrams/colors7.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6.png"/><Relationship Id="rId7" Type="http://schemas.openxmlformats.org/officeDocument/2006/relationships/diagramColors" Target="../diagrams/colors8.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5.gif"/><Relationship Id="rId7" Type="http://schemas.openxmlformats.org/officeDocument/2006/relationships/diagramColors" Target="../diagrams/colors9.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6.gif"/><Relationship Id="rId7" Type="http://schemas.openxmlformats.org/officeDocument/2006/relationships/diagramColors" Target="../diagrams/colors10.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61.png"/><Relationship Id="rId7" Type="http://schemas.openxmlformats.org/officeDocument/2006/relationships/diagramColors" Target="../diagrams/colors1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46.png"/><Relationship Id="rId7" Type="http://schemas.openxmlformats.org/officeDocument/2006/relationships/diagramColors" Target="../diagrams/colors15.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82.png"/><Relationship Id="rId7" Type="http://schemas.openxmlformats.org/officeDocument/2006/relationships/diagramColors" Target="../diagrams/colors16.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diagramColors" Target="../diagrams/colors2.xml"/><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6.png"/><Relationship Id="rId5" Type="http://schemas.openxmlformats.org/officeDocument/2006/relationships/diagramLayout" Target="../diagrams/layout2.xml"/><Relationship Id="rId10" Type="http://schemas.openxmlformats.org/officeDocument/2006/relationships/image" Target="../media/image15.png"/><Relationship Id="rId4" Type="http://schemas.openxmlformats.org/officeDocument/2006/relationships/diagramData" Target="../diagrams/data2.xml"/><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04.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diagramColors" Target="../diagrams/colors3.xml"/><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image" Target="../media/image16.png"/><Relationship Id="rId5" Type="http://schemas.openxmlformats.org/officeDocument/2006/relationships/diagramLayout" Target="../diagrams/layout3.xml"/><Relationship Id="rId10" Type="http://schemas.openxmlformats.org/officeDocument/2006/relationships/image" Target="../media/image15.png"/><Relationship Id="rId4" Type="http://schemas.openxmlformats.org/officeDocument/2006/relationships/diagramData" Target="../diagrams/data3.xml"/><Relationship Id="rId9" Type="http://schemas.openxmlformats.org/officeDocument/2006/relationships/image" Target="../media/image14.pn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1.sv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diagramColors" Target="../diagrams/colors4.xml"/><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4.xml"/><Relationship Id="rId11" Type="http://schemas.openxmlformats.org/officeDocument/2006/relationships/image" Target="../media/image16.png"/><Relationship Id="rId5" Type="http://schemas.openxmlformats.org/officeDocument/2006/relationships/diagramLayout" Target="../diagrams/layout4.xml"/><Relationship Id="rId10" Type="http://schemas.openxmlformats.org/officeDocument/2006/relationships/image" Target="../media/image15.png"/><Relationship Id="rId4" Type="http://schemas.openxmlformats.org/officeDocument/2006/relationships/diagramData" Target="../diagrams/data4.xml"/><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18.png"/><Relationship Id="rId3" Type="http://schemas.openxmlformats.org/officeDocument/2006/relationships/image" Target="../media/image33.png"/><Relationship Id="rId7" Type="http://schemas.openxmlformats.org/officeDocument/2006/relationships/diagramColors" Target="../diagrams/colors5.xml"/><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5.xml"/><Relationship Id="rId11" Type="http://schemas.openxmlformats.org/officeDocument/2006/relationships/image" Target="../media/image16.png"/><Relationship Id="rId5" Type="http://schemas.openxmlformats.org/officeDocument/2006/relationships/diagramLayout" Target="../diagrams/layout5.xml"/><Relationship Id="rId10" Type="http://schemas.openxmlformats.org/officeDocument/2006/relationships/image" Target="../media/image15.png"/><Relationship Id="rId4" Type="http://schemas.openxmlformats.org/officeDocument/2006/relationships/diagramData" Target="../diagrams/data5.xml"/><Relationship Id="rId9" Type="http://schemas.openxmlformats.org/officeDocument/2006/relationships/image" Target="../media/image14.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E86638-B867-8398-E3E3-476D50D66C73}"/>
              </a:ext>
            </a:extLst>
          </p:cNvPr>
          <p:cNvPicPr>
            <a:picLocks noChangeAspect="1"/>
          </p:cNvPicPr>
          <p:nvPr/>
        </p:nvPicPr>
        <p:blipFill>
          <a:blip r:embed="rId3"/>
          <a:stretch>
            <a:fillRect/>
          </a:stretch>
        </p:blipFill>
        <p:spPr>
          <a:xfrm>
            <a:off x="2474179" y="144791"/>
            <a:ext cx="8191173" cy="1544128"/>
          </a:xfrm>
          <a:prstGeom prst="rect">
            <a:avLst/>
          </a:prstGeom>
          <a:blipFill>
            <a:blip r:embed="rId4"/>
            <a:tile tx="0" ty="0" sx="100000" sy="100000" flip="none" algn="tl"/>
          </a:blipFill>
        </p:spPr>
      </p:pic>
      <p:sp>
        <p:nvSpPr>
          <p:cNvPr id="14" name="Subtitle 13">
            <a:extLst>
              <a:ext uri="{FF2B5EF4-FFF2-40B4-BE49-F238E27FC236}">
                <a16:creationId xmlns:a16="http://schemas.microsoft.com/office/drawing/2014/main" id="{CC215F21-A46A-D01E-EBC8-6C657E98CC9F}"/>
              </a:ext>
            </a:extLst>
          </p:cNvPr>
          <p:cNvSpPr>
            <a:spLocks noGrp="1"/>
          </p:cNvSpPr>
          <p:nvPr>
            <p:ph type="subTitle" idx="4294967295"/>
          </p:nvPr>
        </p:nvSpPr>
        <p:spPr>
          <a:xfrm>
            <a:off x="2000413" y="2503928"/>
            <a:ext cx="8191173" cy="396875"/>
          </a:xfrm>
        </p:spPr>
        <p:txBody>
          <a:bodyPr>
            <a:noAutofit/>
          </a:bodyPr>
          <a:lstStyle/>
          <a:p>
            <a:pPr marL="0" indent="0" algn="l">
              <a:buNone/>
            </a:pPr>
            <a:r>
              <a:rPr lang="en-US" b="1" dirty="0">
                <a:effectLst/>
                <a:latin typeface="Times New Roman" panose="02020603050405020304" pitchFamily="18" charset="0"/>
                <a:ea typeface="Arial" panose="020B0604020202020204" pitchFamily="34" charset="0"/>
                <a:cs typeface="+mj-cs"/>
              </a:rPr>
              <a:t>Outline of liver tumors based on image segmentation</a:t>
            </a:r>
            <a:endParaRPr lang="en-US" b="1" dirty="0">
              <a:effectLst/>
              <a:latin typeface="Arial" panose="020B0604020202020204" pitchFamily="34" charset="0"/>
              <a:ea typeface="Arial" panose="020B0604020202020204" pitchFamily="34" charset="0"/>
              <a:cs typeface="+mj-cs"/>
            </a:endParaRPr>
          </a:p>
          <a:p>
            <a:pPr algn="l"/>
            <a:endParaRPr lang="he-IL" b="1" dirty="0">
              <a:cs typeface="+mj-cs"/>
            </a:endParaRPr>
          </a:p>
        </p:txBody>
      </p:sp>
      <p:sp>
        <p:nvSpPr>
          <p:cNvPr id="2" name="Subtitle 13">
            <a:extLst>
              <a:ext uri="{FF2B5EF4-FFF2-40B4-BE49-F238E27FC236}">
                <a16:creationId xmlns:a16="http://schemas.microsoft.com/office/drawing/2014/main" id="{01FFD821-837E-C60A-4B73-AE05322EC968}"/>
              </a:ext>
            </a:extLst>
          </p:cNvPr>
          <p:cNvSpPr txBox="1">
            <a:spLocks/>
          </p:cNvSpPr>
          <p:nvPr/>
        </p:nvSpPr>
        <p:spPr>
          <a:xfrm>
            <a:off x="4139646" y="1897986"/>
            <a:ext cx="3518454" cy="3968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Times New Roman" panose="02020603050405020304" pitchFamily="18" charset="0"/>
                <a:ea typeface="Arial" panose="020B0604020202020204" pitchFamily="34" charset="0"/>
                <a:cs typeface="+mj-cs"/>
              </a:rPr>
              <a:t>Capstone Project Phase 2</a:t>
            </a:r>
          </a:p>
          <a:p>
            <a:pPr marL="0" indent="0">
              <a:buFont typeface="Arial" panose="020B0604020202020204" pitchFamily="34" charset="0"/>
              <a:buNone/>
            </a:pPr>
            <a:endParaRPr lang="en-US" sz="2400" b="1" dirty="0">
              <a:latin typeface="Arial" panose="020B0604020202020204" pitchFamily="34" charset="0"/>
              <a:ea typeface="Arial" panose="020B0604020202020204" pitchFamily="34" charset="0"/>
              <a:cs typeface="+mj-cs"/>
            </a:endParaRPr>
          </a:p>
        </p:txBody>
      </p:sp>
      <p:graphicFrame>
        <p:nvGraphicFramePr>
          <p:cNvPr id="17" name="TextBox 14">
            <a:extLst>
              <a:ext uri="{FF2B5EF4-FFF2-40B4-BE49-F238E27FC236}">
                <a16:creationId xmlns:a16="http://schemas.microsoft.com/office/drawing/2014/main" id="{F33954F5-9796-5FB4-D617-D165A80D000E}"/>
              </a:ext>
            </a:extLst>
          </p:cNvPr>
          <p:cNvGraphicFramePr/>
          <p:nvPr>
            <p:extLst>
              <p:ext uri="{D42A27DB-BD31-4B8C-83A1-F6EECF244321}">
                <p14:modId xmlns:p14="http://schemas.microsoft.com/office/powerpoint/2010/main" val="2304717430"/>
              </p:ext>
            </p:extLst>
          </p:nvPr>
        </p:nvGraphicFramePr>
        <p:xfrm>
          <a:off x="1897588" y="3429000"/>
          <a:ext cx="8002569" cy="22698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05029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18.gif" descr="תמונה שמכילה טקסט, הדמיה רפואית, רדיולוגיב, צילום מסך&#10;&#10;התיאור נוצר באופן אוטומטי">
            <a:extLst>
              <a:ext uri="{FF2B5EF4-FFF2-40B4-BE49-F238E27FC236}">
                <a16:creationId xmlns:a16="http://schemas.microsoft.com/office/drawing/2014/main" id="{AE6174D5-2162-DE9C-208B-DC5298F8B16F}"/>
              </a:ext>
            </a:extLst>
          </p:cNvPr>
          <p:cNvPicPr/>
          <p:nvPr/>
        </p:nvPicPr>
        <p:blipFill>
          <a:blip r:embed="rId3"/>
          <a:stretch>
            <a:fillRect/>
          </a:stretch>
        </p:blipFill>
        <p:spPr>
          <a:xfrm>
            <a:off x="6512442" y="727445"/>
            <a:ext cx="5201023" cy="4989353"/>
          </a:xfrm>
          <a:prstGeom prst="rect">
            <a:avLst/>
          </a:prstGeom>
        </p:spPr>
      </p:pic>
      <p:sp>
        <p:nvSpPr>
          <p:cNvPr id="26"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Subtitle 13">
            <a:extLst>
              <a:ext uri="{FF2B5EF4-FFF2-40B4-BE49-F238E27FC236}">
                <a16:creationId xmlns:a16="http://schemas.microsoft.com/office/drawing/2014/main" id="{ED14B36C-E7BD-F17D-3D7C-8636A3F70EFC}"/>
              </a:ext>
            </a:extLst>
          </p:cNvPr>
          <p:cNvGraphicFramePr/>
          <p:nvPr>
            <p:extLst>
              <p:ext uri="{D42A27DB-BD31-4B8C-83A1-F6EECF244321}">
                <p14:modId xmlns:p14="http://schemas.microsoft.com/office/powerpoint/2010/main" val="142164074"/>
              </p:ext>
            </p:extLst>
          </p:nvPr>
        </p:nvGraphicFramePr>
        <p:xfrm>
          <a:off x="719956" y="1573719"/>
          <a:ext cx="5201023" cy="4143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ubtitle 13">
            <a:extLst>
              <a:ext uri="{FF2B5EF4-FFF2-40B4-BE49-F238E27FC236}">
                <a16:creationId xmlns:a16="http://schemas.microsoft.com/office/drawing/2014/main" id="{A28B37F5-220C-9994-941A-72D15AA54077}"/>
              </a:ext>
            </a:extLst>
          </p:cNvPr>
          <p:cNvSpPr txBox="1">
            <a:spLocks/>
          </p:cNvSpPr>
          <p:nvPr/>
        </p:nvSpPr>
        <p:spPr>
          <a:xfrm>
            <a:off x="804671" y="571789"/>
            <a:ext cx="7596945"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CT</a:t>
            </a:r>
            <a:endParaRPr lang="en-US" sz="4000" b="1" dirty="0">
              <a:latin typeface="Arial" panose="020B0604020202020204" pitchFamily="34" charset="0"/>
              <a:ea typeface="Arial" panose="020B0604020202020204" pitchFamily="34" charset="0"/>
              <a:cs typeface="+mj-cs"/>
            </a:endParaRPr>
          </a:p>
        </p:txBody>
      </p:sp>
      <p:pic>
        <p:nvPicPr>
          <p:cNvPr id="59" name="Picture 58" descr="A red object on a black background&#10;&#10;Description automatically generated with medium confidence">
            <a:extLst>
              <a:ext uri="{FF2B5EF4-FFF2-40B4-BE49-F238E27FC236}">
                <a16:creationId xmlns:a16="http://schemas.microsoft.com/office/drawing/2014/main" id="{24935843-E2C7-ECD2-B1F3-82630D2AE3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493394" flipV="1">
            <a:off x="6620674" y="-2356625"/>
            <a:ext cx="1430425" cy="557598"/>
          </a:xfrm>
          <a:prstGeom prst="rect">
            <a:avLst/>
          </a:prstGeom>
        </p:spPr>
      </p:pic>
      <p:pic>
        <p:nvPicPr>
          <p:cNvPr id="60" name="Picture 59" descr="A red object on a black background&#10;&#10;Description automatically generated with medium confidence">
            <a:extLst>
              <a:ext uri="{FF2B5EF4-FFF2-40B4-BE49-F238E27FC236}">
                <a16:creationId xmlns:a16="http://schemas.microsoft.com/office/drawing/2014/main" id="{BD97B249-602D-617E-9FFF-5DC9B12CFE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362277" flipV="1">
            <a:off x="6843767" y="-1994317"/>
            <a:ext cx="773084" cy="603522"/>
          </a:xfrm>
          <a:prstGeom prst="rect">
            <a:avLst/>
          </a:prstGeom>
        </p:spPr>
      </p:pic>
      <p:pic>
        <p:nvPicPr>
          <p:cNvPr id="61" name="Picture 60" descr="A red object on a black background&#10;&#10;Description automatically generated with medium confidence">
            <a:extLst>
              <a:ext uri="{FF2B5EF4-FFF2-40B4-BE49-F238E27FC236}">
                <a16:creationId xmlns:a16="http://schemas.microsoft.com/office/drawing/2014/main" id="{A38A4354-7D04-276E-4D54-DB06F5DE81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8272830" flipV="1">
            <a:off x="7055819" y="-2119328"/>
            <a:ext cx="1247148" cy="486154"/>
          </a:xfrm>
          <a:prstGeom prst="rect">
            <a:avLst/>
          </a:prstGeom>
        </p:spPr>
      </p:pic>
      <p:pic>
        <p:nvPicPr>
          <p:cNvPr id="62" name="Picture 61" descr="A red oval object on a black background&#10;&#10;Description automatically generated">
            <a:extLst>
              <a:ext uri="{FF2B5EF4-FFF2-40B4-BE49-F238E27FC236}">
                <a16:creationId xmlns:a16="http://schemas.microsoft.com/office/drawing/2014/main" id="{FDB58FF6-D483-8247-7E01-DE29D38D06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272830" flipV="1">
            <a:off x="6869871" y="-2817738"/>
            <a:ext cx="812428" cy="316694"/>
          </a:xfrm>
          <a:prstGeom prst="rect">
            <a:avLst/>
          </a:prstGeom>
        </p:spPr>
      </p:pic>
      <p:pic>
        <p:nvPicPr>
          <p:cNvPr id="63" name="Picture 62" descr="A red circle with black background&#10;&#10;Description automatically generated with medium confidence">
            <a:extLst>
              <a:ext uri="{FF2B5EF4-FFF2-40B4-BE49-F238E27FC236}">
                <a16:creationId xmlns:a16="http://schemas.microsoft.com/office/drawing/2014/main" id="{512FA489-5D57-755A-7B3F-7B2DE54AEE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344404" flipV="1">
            <a:off x="7163237" y="-1870446"/>
            <a:ext cx="856558" cy="707838"/>
          </a:xfrm>
          <a:prstGeom prst="rect">
            <a:avLst/>
          </a:prstGeom>
        </p:spPr>
      </p:pic>
      <p:pic>
        <p:nvPicPr>
          <p:cNvPr id="64" name="Picture 63" descr="A red object on a black background&#10;&#10;Description automatically generated with medium confidence">
            <a:extLst>
              <a:ext uri="{FF2B5EF4-FFF2-40B4-BE49-F238E27FC236}">
                <a16:creationId xmlns:a16="http://schemas.microsoft.com/office/drawing/2014/main" id="{81C05876-B8DD-E04E-6F8A-73D28D2EDB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365073" flipV="1">
            <a:off x="7555996" y="-1913876"/>
            <a:ext cx="939280" cy="557598"/>
          </a:xfrm>
          <a:prstGeom prst="rect">
            <a:avLst/>
          </a:prstGeom>
        </p:spPr>
      </p:pic>
      <p:pic>
        <p:nvPicPr>
          <p:cNvPr id="65" name="Picture 64" descr="A red oval object on a black background&#10;&#10;Description automatically generated">
            <a:extLst>
              <a:ext uri="{FF2B5EF4-FFF2-40B4-BE49-F238E27FC236}">
                <a16:creationId xmlns:a16="http://schemas.microsoft.com/office/drawing/2014/main" id="{561B2652-7F92-9B9E-D8E4-81E750B3EE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813322" flipV="1">
            <a:off x="7370559" y="-1584808"/>
            <a:ext cx="557988" cy="461106"/>
          </a:xfrm>
          <a:prstGeom prst="rect">
            <a:avLst/>
          </a:prstGeom>
        </p:spPr>
      </p:pic>
      <p:pic>
        <p:nvPicPr>
          <p:cNvPr id="66" name="Picture 65" descr="A red circle with black background&#10;&#10;Description automatically generated with low confidence">
            <a:extLst>
              <a:ext uri="{FF2B5EF4-FFF2-40B4-BE49-F238E27FC236}">
                <a16:creationId xmlns:a16="http://schemas.microsoft.com/office/drawing/2014/main" id="{2CEF7EF3-9ABE-4DAF-987F-B45A03AFAC3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742715" flipV="1">
            <a:off x="6504707" y="-2562124"/>
            <a:ext cx="1189667" cy="463747"/>
          </a:xfrm>
          <a:prstGeom prst="rect">
            <a:avLst/>
          </a:prstGeom>
        </p:spPr>
      </p:pic>
      <p:pic>
        <p:nvPicPr>
          <p:cNvPr id="67" name="Picture 66" descr="A red object on a black background&#10;&#10;Description automatically generated with medium confidence">
            <a:extLst>
              <a:ext uri="{FF2B5EF4-FFF2-40B4-BE49-F238E27FC236}">
                <a16:creationId xmlns:a16="http://schemas.microsoft.com/office/drawing/2014/main" id="{0BC7C36B-9D0A-A95E-2E4E-3B69DABCD0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24870" flipH="1" flipV="1">
            <a:off x="6098660" y="-2398155"/>
            <a:ext cx="1305909" cy="557598"/>
          </a:xfrm>
          <a:prstGeom prst="rect">
            <a:avLst/>
          </a:prstGeom>
        </p:spPr>
      </p:pic>
      <p:pic>
        <p:nvPicPr>
          <p:cNvPr id="68" name="Picture 67" descr="A red oval object on a black background&#10;&#10;Description automatically generated">
            <a:extLst>
              <a:ext uri="{FF2B5EF4-FFF2-40B4-BE49-F238E27FC236}">
                <a16:creationId xmlns:a16="http://schemas.microsoft.com/office/drawing/2014/main" id="{F4DF962E-7005-54BB-D3AC-3B798BB59B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033886">
            <a:off x="6165429" y="-2741318"/>
            <a:ext cx="931874" cy="408096"/>
          </a:xfrm>
          <a:prstGeom prst="rect">
            <a:avLst/>
          </a:prstGeom>
        </p:spPr>
      </p:pic>
      <p:pic>
        <p:nvPicPr>
          <p:cNvPr id="69" name="Picture 68" descr="A red object on a black background&#10;&#10;Description automatically generated with medium confidence">
            <a:extLst>
              <a:ext uri="{FF2B5EF4-FFF2-40B4-BE49-F238E27FC236}">
                <a16:creationId xmlns:a16="http://schemas.microsoft.com/office/drawing/2014/main" id="{D3C8164B-8BF8-C340-AB79-508AFE2AC7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493394" flipV="1">
            <a:off x="5814656" y="-3092235"/>
            <a:ext cx="1088322" cy="424242"/>
          </a:xfrm>
          <a:prstGeom prst="rect">
            <a:avLst/>
          </a:prstGeom>
        </p:spPr>
      </p:pic>
      <p:pic>
        <p:nvPicPr>
          <p:cNvPr id="70" name="Picture 69" descr="A red object on a black background&#10;&#10;Description automatically generated with medium confidence">
            <a:extLst>
              <a:ext uri="{FF2B5EF4-FFF2-40B4-BE49-F238E27FC236}">
                <a16:creationId xmlns:a16="http://schemas.microsoft.com/office/drawing/2014/main" id="{857AC8F7-E030-4505-B59E-DB8C684546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582841" flipV="1">
            <a:off x="6096794" y="-3119946"/>
            <a:ext cx="462908" cy="1007918"/>
          </a:xfrm>
          <a:prstGeom prst="rect">
            <a:avLst/>
          </a:prstGeom>
        </p:spPr>
      </p:pic>
      <p:pic>
        <p:nvPicPr>
          <p:cNvPr id="71" name="Picture 70" descr="A red oval object on a black background&#10;&#10;Description automatically generated">
            <a:extLst>
              <a:ext uri="{FF2B5EF4-FFF2-40B4-BE49-F238E27FC236}">
                <a16:creationId xmlns:a16="http://schemas.microsoft.com/office/drawing/2014/main" id="{7FD56EFF-2A4D-EE71-AC24-0410AFD49E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493394" flipV="1">
            <a:off x="7602030" y="-2279392"/>
            <a:ext cx="812428" cy="443688"/>
          </a:xfrm>
          <a:prstGeom prst="rect">
            <a:avLst/>
          </a:prstGeom>
        </p:spPr>
      </p:pic>
      <p:pic>
        <p:nvPicPr>
          <p:cNvPr id="72" name="Picture 71" descr="A red circle with black background&#10;&#10;Description automatically generated with low confidence">
            <a:extLst>
              <a:ext uri="{FF2B5EF4-FFF2-40B4-BE49-F238E27FC236}">
                <a16:creationId xmlns:a16="http://schemas.microsoft.com/office/drawing/2014/main" id="{F846CA7A-263C-B009-3069-A4737A64C6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742715" flipV="1">
            <a:off x="6268224" y="-3046265"/>
            <a:ext cx="1189667" cy="463747"/>
          </a:xfrm>
          <a:prstGeom prst="rect">
            <a:avLst/>
          </a:prstGeom>
        </p:spPr>
      </p:pic>
      <p:pic>
        <p:nvPicPr>
          <p:cNvPr id="73" name="Picture 72" descr="A red object on a black background&#10;&#10;Description automatically generated with medium confidence">
            <a:extLst>
              <a:ext uri="{FF2B5EF4-FFF2-40B4-BE49-F238E27FC236}">
                <a16:creationId xmlns:a16="http://schemas.microsoft.com/office/drawing/2014/main" id="{ED9F4D41-D56E-5F9E-EE12-0EC17E51E7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278020" flipH="1" flipV="1">
            <a:off x="9129677" y="-976218"/>
            <a:ext cx="896918" cy="811861"/>
          </a:xfrm>
          <a:prstGeom prst="rect">
            <a:avLst/>
          </a:prstGeom>
        </p:spPr>
      </p:pic>
      <p:pic>
        <p:nvPicPr>
          <p:cNvPr id="74" name="Picture 73" descr="A red object on a black background&#10;&#10;Description automatically generated with medium confidence">
            <a:extLst>
              <a:ext uri="{FF2B5EF4-FFF2-40B4-BE49-F238E27FC236}">
                <a16:creationId xmlns:a16="http://schemas.microsoft.com/office/drawing/2014/main" id="{E5E99C44-B0EE-73D1-2F03-D3BD239A6B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272830" flipV="1">
            <a:off x="8155426" y="-1471347"/>
            <a:ext cx="1430425" cy="557598"/>
          </a:xfrm>
          <a:prstGeom prst="rect">
            <a:avLst/>
          </a:prstGeom>
        </p:spPr>
      </p:pic>
      <p:pic>
        <p:nvPicPr>
          <p:cNvPr id="75" name="Picture 74" descr="A red object on a black background&#10;&#10;Description automatically generated with medium confidence">
            <a:extLst>
              <a:ext uri="{FF2B5EF4-FFF2-40B4-BE49-F238E27FC236}">
                <a16:creationId xmlns:a16="http://schemas.microsoft.com/office/drawing/2014/main" id="{AE2929E9-249E-1A9F-5DFF-5D902547C7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35991" flipV="1">
            <a:off x="8618620" y="-1216954"/>
            <a:ext cx="836755" cy="557598"/>
          </a:xfrm>
          <a:prstGeom prst="rect">
            <a:avLst/>
          </a:prstGeom>
        </p:spPr>
      </p:pic>
      <p:pic>
        <p:nvPicPr>
          <p:cNvPr id="76" name="Picture 75" descr="A red circle with black background&#10;&#10;Description automatically generated with low confidence">
            <a:extLst>
              <a:ext uri="{FF2B5EF4-FFF2-40B4-BE49-F238E27FC236}">
                <a16:creationId xmlns:a16="http://schemas.microsoft.com/office/drawing/2014/main" id="{CDFB1D4C-D282-66AF-FC10-F5A993C7FEB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8272830" flipV="1">
            <a:off x="7976487" y="-1353688"/>
            <a:ext cx="1189667" cy="463747"/>
          </a:xfrm>
          <a:prstGeom prst="rect">
            <a:avLst/>
          </a:prstGeom>
        </p:spPr>
      </p:pic>
      <p:pic>
        <p:nvPicPr>
          <p:cNvPr id="77" name="Picture 76" descr="A red oval object on a black background&#10;&#10;Description automatically generated">
            <a:extLst>
              <a:ext uri="{FF2B5EF4-FFF2-40B4-BE49-F238E27FC236}">
                <a16:creationId xmlns:a16="http://schemas.microsoft.com/office/drawing/2014/main" id="{A0C492C8-4EDE-B8C2-1753-AA288150D5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272830" flipV="1">
            <a:off x="8405914" y="-985877"/>
            <a:ext cx="812428" cy="316694"/>
          </a:xfrm>
          <a:prstGeom prst="rect">
            <a:avLst/>
          </a:prstGeom>
        </p:spPr>
      </p:pic>
      <p:pic>
        <p:nvPicPr>
          <p:cNvPr id="78" name="Picture 77" descr="A red object on a black background&#10;&#10;Description automatically generated with medium confidence">
            <a:extLst>
              <a:ext uri="{FF2B5EF4-FFF2-40B4-BE49-F238E27FC236}">
                <a16:creationId xmlns:a16="http://schemas.microsoft.com/office/drawing/2014/main" id="{8CBC58A4-6272-D28A-42F0-C92D5A7A05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938787" flipV="1">
            <a:off x="9172743" y="-1176905"/>
            <a:ext cx="596023" cy="878726"/>
          </a:xfrm>
          <a:prstGeom prst="rect">
            <a:avLst/>
          </a:prstGeom>
        </p:spPr>
      </p:pic>
      <p:pic>
        <p:nvPicPr>
          <p:cNvPr id="79" name="Picture 78" descr="A red circle with black background&#10;&#10;Description automatically generated with medium confidence">
            <a:extLst>
              <a:ext uri="{FF2B5EF4-FFF2-40B4-BE49-F238E27FC236}">
                <a16:creationId xmlns:a16="http://schemas.microsoft.com/office/drawing/2014/main" id="{E9ED5D6D-E4FC-455E-8F72-32A5F536C4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580149" flipV="1">
            <a:off x="10543862" y="-870907"/>
            <a:ext cx="791380" cy="569373"/>
          </a:xfrm>
          <a:prstGeom prst="rect">
            <a:avLst/>
          </a:prstGeom>
        </p:spPr>
      </p:pic>
      <p:pic>
        <p:nvPicPr>
          <p:cNvPr id="80" name="Picture 79" descr="A red object on a black background&#10;&#10;Description automatically generated with medium confidence">
            <a:extLst>
              <a:ext uri="{FF2B5EF4-FFF2-40B4-BE49-F238E27FC236}">
                <a16:creationId xmlns:a16="http://schemas.microsoft.com/office/drawing/2014/main" id="{9902F13B-5ED6-44B6-F9D6-969BC50576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508575" flipV="1">
            <a:off x="10007437" y="-1099121"/>
            <a:ext cx="907680" cy="878726"/>
          </a:xfrm>
          <a:prstGeom prst="rect">
            <a:avLst/>
          </a:prstGeom>
        </p:spPr>
      </p:pic>
      <p:pic>
        <p:nvPicPr>
          <p:cNvPr id="81" name="Picture 80" descr="A red object on a black background&#10;&#10;Description automatically generated with medium confidence">
            <a:extLst>
              <a:ext uri="{FF2B5EF4-FFF2-40B4-BE49-F238E27FC236}">
                <a16:creationId xmlns:a16="http://schemas.microsoft.com/office/drawing/2014/main" id="{AE07EA57-18E8-BA73-A12B-891A220F1A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598022" flipV="1">
            <a:off x="9996752" y="-1159218"/>
            <a:ext cx="836755" cy="557598"/>
          </a:xfrm>
          <a:prstGeom prst="rect">
            <a:avLst/>
          </a:prstGeom>
        </p:spPr>
      </p:pic>
      <p:pic>
        <p:nvPicPr>
          <p:cNvPr id="82" name="Picture 81" descr="A red circle with black background&#10;&#10;Description automatically generated with low confidence">
            <a:extLst>
              <a:ext uri="{FF2B5EF4-FFF2-40B4-BE49-F238E27FC236}">
                <a16:creationId xmlns:a16="http://schemas.microsoft.com/office/drawing/2014/main" id="{E6AE1D4E-6EF8-7414-E10E-E386B64ED8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4508575" flipV="1">
            <a:off x="9667078" y="-750958"/>
            <a:ext cx="754906" cy="730825"/>
          </a:xfrm>
          <a:prstGeom prst="rect">
            <a:avLst/>
          </a:prstGeom>
        </p:spPr>
      </p:pic>
      <p:pic>
        <p:nvPicPr>
          <p:cNvPr id="83" name="Picture 82" descr="A red oval object on a black background&#10;&#10;Description automatically generated">
            <a:extLst>
              <a:ext uri="{FF2B5EF4-FFF2-40B4-BE49-F238E27FC236}">
                <a16:creationId xmlns:a16="http://schemas.microsoft.com/office/drawing/2014/main" id="{97F7C1B4-5670-E681-0030-BBDB61D276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508575" flipV="1">
            <a:off x="10217429" y="-548802"/>
            <a:ext cx="515529" cy="499083"/>
          </a:xfrm>
          <a:prstGeom prst="rect">
            <a:avLst/>
          </a:prstGeom>
        </p:spPr>
      </p:pic>
      <p:pic>
        <p:nvPicPr>
          <p:cNvPr id="84" name="Picture 83" descr="A red oval object on a black background&#10;&#10;Description automatically generated">
            <a:extLst>
              <a:ext uri="{FF2B5EF4-FFF2-40B4-BE49-F238E27FC236}">
                <a16:creationId xmlns:a16="http://schemas.microsoft.com/office/drawing/2014/main" id="{C3855105-8D53-A5A2-CEEC-5417A39A82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9067" flipV="1">
            <a:off x="10610304" y="-535901"/>
            <a:ext cx="515529" cy="499083"/>
          </a:xfrm>
          <a:prstGeom prst="rect">
            <a:avLst/>
          </a:prstGeom>
        </p:spPr>
      </p:pic>
      <p:pic>
        <p:nvPicPr>
          <p:cNvPr id="85" name="Picture 84" descr="A red circle with black background&#10;&#10;Description automatically generated with low confidence">
            <a:extLst>
              <a:ext uri="{FF2B5EF4-FFF2-40B4-BE49-F238E27FC236}">
                <a16:creationId xmlns:a16="http://schemas.microsoft.com/office/drawing/2014/main" id="{8E5B3769-24EE-0860-9353-CAFD3F212F8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5757896" flipV="1">
            <a:off x="8868277" y="-1322630"/>
            <a:ext cx="1260739" cy="437604"/>
          </a:xfrm>
          <a:prstGeom prst="rect">
            <a:avLst/>
          </a:prstGeom>
        </p:spPr>
      </p:pic>
      <p:pic>
        <p:nvPicPr>
          <p:cNvPr id="86" name="Picture 85" descr="A red oval object on a black background&#10;&#10;Description automatically generated">
            <a:extLst>
              <a:ext uri="{FF2B5EF4-FFF2-40B4-BE49-F238E27FC236}">
                <a16:creationId xmlns:a16="http://schemas.microsoft.com/office/drawing/2014/main" id="{D34A6A3E-05AA-FBF2-6757-138F626589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9067">
            <a:off x="9566654" y="-1302919"/>
            <a:ext cx="515529" cy="737675"/>
          </a:xfrm>
          <a:prstGeom prst="rect">
            <a:avLst/>
          </a:prstGeom>
        </p:spPr>
      </p:pic>
      <p:pic>
        <p:nvPicPr>
          <p:cNvPr id="87" name="Picture 86" descr="A red oval object on a black background&#10;&#10;Description automatically generated">
            <a:extLst>
              <a:ext uri="{FF2B5EF4-FFF2-40B4-BE49-F238E27FC236}">
                <a16:creationId xmlns:a16="http://schemas.microsoft.com/office/drawing/2014/main" id="{C1076B75-8887-7D2C-4305-57E904A953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9067" flipV="1">
            <a:off x="9833925" y="-862533"/>
            <a:ext cx="515529" cy="499083"/>
          </a:xfrm>
          <a:prstGeom prst="rect">
            <a:avLst/>
          </a:prstGeom>
        </p:spPr>
      </p:pic>
      <p:pic>
        <p:nvPicPr>
          <p:cNvPr id="88" name="Picture 87" descr="A red circle with black background&#10;&#10;Description automatically generated with low confidence">
            <a:extLst>
              <a:ext uri="{FF2B5EF4-FFF2-40B4-BE49-F238E27FC236}">
                <a16:creationId xmlns:a16="http://schemas.microsoft.com/office/drawing/2014/main" id="{7A372921-7A23-C67B-396F-86D8869CC79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522151" flipV="1">
            <a:off x="8103056" y="-1636392"/>
            <a:ext cx="1189667" cy="463747"/>
          </a:xfrm>
          <a:prstGeom prst="rect">
            <a:avLst/>
          </a:prstGeom>
        </p:spPr>
      </p:pic>
      <p:pic>
        <p:nvPicPr>
          <p:cNvPr id="89" name="Picture 88" descr="A red object on a black background&#10;&#10;Description automatically generated with medium confidence">
            <a:extLst>
              <a:ext uri="{FF2B5EF4-FFF2-40B4-BE49-F238E27FC236}">
                <a16:creationId xmlns:a16="http://schemas.microsoft.com/office/drawing/2014/main" id="{D067A61F-ADA3-E5B1-295E-E51DCC8890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704306" flipH="1" flipV="1">
            <a:off x="7507539" y="-1581124"/>
            <a:ext cx="1305909" cy="557598"/>
          </a:xfrm>
          <a:prstGeom prst="rect">
            <a:avLst/>
          </a:prstGeom>
        </p:spPr>
      </p:pic>
      <p:pic>
        <p:nvPicPr>
          <p:cNvPr id="90" name="Picture 89" descr="A red oval object on a black background&#10;&#10;Description automatically generated">
            <a:extLst>
              <a:ext uri="{FF2B5EF4-FFF2-40B4-BE49-F238E27FC236}">
                <a16:creationId xmlns:a16="http://schemas.microsoft.com/office/drawing/2014/main" id="{9E700C38-AFEB-04FF-BF13-A046EDBCF1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813322">
            <a:off x="7973246" y="-1752346"/>
            <a:ext cx="557988" cy="681543"/>
          </a:xfrm>
          <a:prstGeom prst="rect">
            <a:avLst/>
          </a:prstGeom>
        </p:spPr>
      </p:pic>
      <p:pic>
        <p:nvPicPr>
          <p:cNvPr id="91" name="Picture 90" descr="A red object on a black background&#10;&#10;Description automatically generated with medium confidence">
            <a:extLst>
              <a:ext uri="{FF2B5EF4-FFF2-40B4-BE49-F238E27FC236}">
                <a16:creationId xmlns:a16="http://schemas.microsoft.com/office/drawing/2014/main" id="{3B103602-BBFA-77F4-897D-A5CF199AA8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81407" flipV="1">
            <a:off x="4763314" y="-4139693"/>
            <a:ext cx="1321580" cy="603522"/>
          </a:xfrm>
          <a:prstGeom prst="rect">
            <a:avLst/>
          </a:prstGeom>
        </p:spPr>
      </p:pic>
      <p:pic>
        <p:nvPicPr>
          <p:cNvPr id="92" name="Picture 91" descr="A red object on a black background&#10;&#10;Description automatically generated with medium confidence">
            <a:extLst>
              <a:ext uri="{FF2B5EF4-FFF2-40B4-BE49-F238E27FC236}">
                <a16:creationId xmlns:a16="http://schemas.microsoft.com/office/drawing/2014/main" id="{EDB853B1-1F01-D1B3-69AD-8A2A756466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850290" flipV="1">
            <a:off x="4936213" y="-4162204"/>
            <a:ext cx="462908" cy="1007918"/>
          </a:xfrm>
          <a:prstGeom prst="rect">
            <a:avLst/>
          </a:prstGeom>
        </p:spPr>
      </p:pic>
      <p:pic>
        <p:nvPicPr>
          <p:cNvPr id="93" name="Picture 92" descr="A red object on a black background&#10;&#10;Description automatically generated with medium confidence">
            <a:extLst>
              <a:ext uri="{FF2B5EF4-FFF2-40B4-BE49-F238E27FC236}">
                <a16:creationId xmlns:a16="http://schemas.microsoft.com/office/drawing/2014/main" id="{1AC3A3F4-E544-29CA-443B-5F15456F81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9760843" flipV="1">
            <a:off x="5147489" y="-3788365"/>
            <a:ext cx="1247148" cy="486154"/>
          </a:xfrm>
          <a:prstGeom prst="rect">
            <a:avLst/>
          </a:prstGeom>
        </p:spPr>
      </p:pic>
      <p:pic>
        <p:nvPicPr>
          <p:cNvPr id="94" name="Picture 93" descr="A red circle with black background&#10;&#10;Description automatically generated with low confidence">
            <a:extLst>
              <a:ext uri="{FF2B5EF4-FFF2-40B4-BE49-F238E27FC236}">
                <a16:creationId xmlns:a16="http://schemas.microsoft.com/office/drawing/2014/main" id="{C9626358-8924-C512-8C4E-DE3C1EE842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9760843" flipV="1">
            <a:off x="4886999" y="-3541078"/>
            <a:ext cx="1189667" cy="463747"/>
          </a:xfrm>
          <a:prstGeom prst="rect">
            <a:avLst/>
          </a:prstGeom>
        </p:spPr>
      </p:pic>
      <p:pic>
        <p:nvPicPr>
          <p:cNvPr id="95" name="Picture 94" descr="A red oval object on a black background&#10;&#10;Description automatically generated">
            <a:extLst>
              <a:ext uri="{FF2B5EF4-FFF2-40B4-BE49-F238E27FC236}">
                <a16:creationId xmlns:a16="http://schemas.microsoft.com/office/drawing/2014/main" id="{E84EB4CC-1346-DA43-6DE7-E91A8E6C26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760843" flipV="1">
            <a:off x="4969508" y="-3133626"/>
            <a:ext cx="812428" cy="316694"/>
          </a:xfrm>
          <a:prstGeom prst="rect">
            <a:avLst/>
          </a:prstGeom>
        </p:spPr>
      </p:pic>
      <p:pic>
        <p:nvPicPr>
          <p:cNvPr id="96" name="Picture 95" descr="A red circle with black background&#10;&#10;Description automatically generated with medium confidence">
            <a:extLst>
              <a:ext uri="{FF2B5EF4-FFF2-40B4-BE49-F238E27FC236}">
                <a16:creationId xmlns:a16="http://schemas.microsoft.com/office/drawing/2014/main" id="{B651794F-3DC3-F173-29C8-F0AD4FF6FD1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3869114" flipV="1">
            <a:off x="5193560" y="-3067521"/>
            <a:ext cx="1321652" cy="458748"/>
          </a:xfrm>
          <a:prstGeom prst="rect">
            <a:avLst/>
          </a:prstGeom>
        </p:spPr>
      </p:pic>
      <p:pic>
        <p:nvPicPr>
          <p:cNvPr id="97" name="Picture 96" descr="A red object on a black background&#10;&#10;Description automatically generated with medium confidence">
            <a:extLst>
              <a:ext uri="{FF2B5EF4-FFF2-40B4-BE49-F238E27FC236}">
                <a16:creationId xmlns:a16="http://schemas.microsoft.com/office/drawing/2014/main" id="{D66C91A7-8DEA-FD4E-D426-5BD5CD781D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853086" flipV="1">
            <a:off x="5457087" y="-3535118"/>
            <a:ext cx="939280" cy="557598"/>
          </a:xfrm>
          <a:prstGeom prst="rect">
            <a:avLst/>
          </a:prstGeom>
        </p:spPr>
      </p:pic>
      <p:pic>
        <p:nvPicPr>
          <p:cNvPr id="98" name="Picture 97" descr="A red oval object on a black background&#10;&#10;Description automatically generated">
            <a:extLst>
              <a:ext uri="{FF2B5EF4-FFF2-40B4-BE49-F238E27FC236}">
                <a16:creationId xmlns:a16="http://schemas.microsoft.com/office/drawing/2014/main" id="{035A8083-0B75-667C-4B99-464484250C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964685" flipV="1">
            <a:off x="5895206" y="-3415498"/>
            <a:ext cx="931873" cy="339710"/>
          </a:xfrm>
          <a:prstGeom prst="rect">
            <a:avLst/>
          </a:prstGeom>
        </p:spPr>
      </p:pic>
      <p:pic>
        <p:nvPicPr>
          <p:cNvPr id="99" name="Picture 98" descr="A red circle with black background&#10;&#10;Description automatically generated with low confidence">
            <a:extLst>
              <a:ext uri="{FF2B5EF4-FFF2-40B4-BE49-F238E27FC236}">
                <a16:creationId xmlns:a16="http://schemas.microsoft.com/office/drawing/2014/main" id="{3C6057F3-E8B8-CF53-E103-D9C6BEAFC7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30728" flipV="1">
            <a:off x="5539132" y="-3860019"/>
            <a:ext cx="1099141" cy="501941"/>
          </a:xfrm>
          <a:prstGeom prst="rect">
            <a:avLst/>
          </a:prstGeom>
        </p:spPr>
      </p:pic>
      <p:pic>
        <p:nvPicPr>
          <p:cNvPr id="100" name="Picture 99" descr="A red object on a black background&#10;&#10;Description automatically generated with medium confidence">
            <a:extLst>
              <a:ext uri="{FF2B5EF4-FFF2-40B4-BE49-F238E27FC236}">
                <a16:creationId xmlns:a16="http://schemas.microsoft.com/office/drawing/2014/main" id="{2EB26FDD-F033-F4DA-3C70-7E3EA350AA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463619" flipH="1" flipV="1">
            <a:off x="10491533" y="-1052855"/>
            <a:ext cx="967120" cy="476833"/>
          </a:xfrm>
          <a:prstGeom prst="rect">
            <a:avLst/>
          </a:prstGeom>
        </p:spPr>
      </p:pic>
      <p:pic>
        <p:nvPicPr>
          <p:cNvPr id="101" name="Picture 100" descr="A red oval object on a black background&#10;&#10;Description automatically generated">
            <a:extLst>
              <a:ext uri="{FF2B5EF4-FFF2-40B4-BE49-F238E27FC236}">
                <a16:creationId xmlns:a16="http://schemas.microsoft.com/office/drawing/2014/main" id="{F459CAEE-260F-4B59-FDC7-BC9E4E091A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896886">
            <a:off x="8619513" y="-1749455"/>
            <a:ext cx="931874" cy="408096"/>
          </a:xfrm>
          <a:prstGeom prst="rect">
            <a:avLst/>
          </a:prstGeom>
        </p:spPr>
      </p:pic>
      <p:pic>
        <p:nvPicPr>
          <p:cNvPr id="102" name="Picture 101" descr="A red object on a black background&#10;&#10;Description automatically generated with medium confidence">
            <a:extLst>
              <a:ext uri="{FF2B5EF4-FFF2-40B4-BE49-F238E27FC236}">
                <a16:creationId xmlns:a16="http://schemas.microsoft.com/office/drawing/2014/main" id="{AC49D364-CF0E-87E8-4680-48C6EBE1F7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81407" flipV="1">
            <a:off x="4868811" y="-4543685"/>
            <a:ext cx="1044685" cy="603522"/>
          </a:xfrm>
          <a:prstGeom prst="rect">
            <a:avLst/>
          </a:prstGeom>
        </p:spPr>
      </p:pic>
      <p:pic>
        <p:nvPicPr>
          <p:cNvPr id="103" name="Picture 102" descr="A red object on a black background&#10;&#10;Description automatically generated with medium confidence">
            <a:extLst>
              <a:ext uri="{FF2B5EF4-FFF2-40B4-BE49-F238E27FC236}">
                <a16:creationId xmlns:a16="http://schemas.microsoft.com/office/drawing/2014/main" id="{54809063-F075-9787-FFE2-C0886CE213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070854" flipV="1">
            <a:off x="9901448" y="-1651767"/>
            <a:ext cx="462908" cy="1007918"/>
          </a:xfrm>
          <a:prstGeom prst="rect">
            <a:avLst/>
          </a:prstGeom>
        </p:spPr>
      </p:pic>
      <p:pic>
        <p:nvPicPr>
          <p:cNvPr id="104" name="Picture 103" descr="A red circle with black background&#10;&#10;Description automatically generated with low confidence">
            <a:extLst>
              <a:ext uri="{FF2B5EF4-FFF2-40B4-BE49-F238E27FC236}">
                <a16:creationId xmlns:a16="http://schemas.microsoft.com/office/drawing/2014/main" id="{B674C9E8-4D0D-F3F5-F59D-E0A2A911939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981407" flipV="1">
            <a:off x="5405368" y="-4126067"/>
            <a:ext cx="844709" cy="349878"/>
          </a:xfrm>
          <a:prstGeom prst="rect">
            <a:avLst/>
          </a:prstGeom>
        </p:spPr>
      </p:pic>
      <p:pic>
        <p:nvPicPr>
          <p:cNvPr id="105" name="Picture 104" descr="A red oval object on a black background&#10;&#10;Description automatically generated">
            <a:extLst>
              <a:ext uri="{FF2B5EF4-FFF2-40B4-BE49-F238E27FC236}">
                <a16:creationId xmlns:a16="http://schemas.microsoft.com/office/drawing/2014/main" id="{774ED865-2E7A-959C-6239-F9D8EF5B66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880265" flipV="1">
            <a:off x="4605058" y="-4353593"/>
            <a:ext cx="750608" cy="480230"/>
          </a:xfrm>
          <a:prstGeom prst="rect">
            <a:avLst/>
          </a:prstGeom>
        </p:spPr>
      </p:pic>
      <p:pic>
        <p:nvPicPr>
          <p:cNvPr id="106" name="Picture 105" descr="A red oval object on a black background&#10;&#10;Description automatically generated">
            <a:extLst>
              <a:ext uri="{FF2B5EF4-FFF2-40B4-BE49-F238E27FC236}">
                <a16:creationId xmlns:a16="http://schemas.microsoft.com/office/drawing/2014/main" id="{C03DB60D-CF7C-23EB-5209-3AF361B89E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875049" flipV="1">
            <a:off x="7315352" y="-2559194"/>
            <a:ext cx="515529" cy="499083"/>
          </a:xfrm>
          <a:prstGeom prst="rect">
            <a:avLst/>
          </a:prstGeom>
        </p:spPr>
      </p:pic>
      <p:pic>
        <p:nvPicPr>
          <p:cNvPr id="107" name="Picture 106" descr="A red object on a black background&#10;&#10;Description automatically generated with medium confidence">
            <a:extLst>
              <a:ext uri="{FF2B5EF4-FFF2-40B4-BE49-F238E27FC236}">
                <a16:creationId xmlns:a16="http://schemas.microsoft.com/office/drawing/2014/main" id="{B8AE6B7E-9843-65B5-5F8C-309F35FCA8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424004" flipV="1">
            <a:off x="8098867" y="-2058210"/>
            <a:ext cx="836755" cy="557598"/>
          </a:xfrm>
          <a:prstGeom prst="rect">
            <a:avLst/>
          </a:prstGeom>
        </p:spPr>
      </p:pic>
      <p:pic>
        <p:nvPicPr>
          <p:cNvPr id="108" name="Picture 107" descr="A red oval object on a black background&#10;&#10;Description automatically generated">
            <a:extLst>
              <a:ext uri="{FF2B5EF4-FFF2-40B4-BE49-F238E27FC236}">
                <a16:creationId xmlns:a16="http://schemas.microsoft.com/office/drawing/2014/main" id="{0006EEB0-E95D-D6C0-C125-CA900E473E9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301335">
            <a:off x="6019399" y="-3315631"/>
            <a:ext cx="931874" cy="408096"/>
          </a:xfrm>
          <a:prstGeom prst="rect">
            <a:avLst/>
          </a:prstGeom>
        </p:spPr>
      </p:pic>
      <p:pic>
        <p:nvPicPr>
          <p:cNvPr id="109" name="!!badcell1" descr="A red virus on a black background&#10;&#10;Description automatically generated with low confidence">
            <a:extLst>
              <a:ext uri="{FF2B5EF4-FFF2-40B4-BE49-F238E27FC236}">
                <a16:creationId xmlns:a16="http://schemas.microsoft.com/office/drawing/2014/main" id="{8B72E16E-B179-C774-39A8-901A535C44F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724819">
            <a:off x="4557119" y="-4553051"/>
            <a:ext cx="1715451" cy="1053820"/>
          </a:xfrm>
          <a:prstGeom prst="rect">
            <a:avLst/>
          </a:prstGeom>
        </p:spPr>
      </p:pic>
      <p:pic>
        <p:nvPicPr>
          <p:cNvPr id="110" name="!!badcell3" descr="A red virus on a black background&#10;&#10;Description automatically generated with low confidence">
            <a:extLst>
              <a:ext uri="{FF2B5EF4-FFF2-40B4-BE49-F238E27FC236}">
                <a16:creationId xmlns:a16="http://schemas.microsoft.com/office/drawing/2014/main" id="{DC96A096-1D01-A3C7-323A-0EDE16E0330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724819">
            <a:off x="5912806" y="-3430353"/>
            <a:ext cx="1715451" cy="1053820"/>
          </a:xfrm>
          <a:prstGeom prst="rect">
            <a:avLst/>
          </a:prstGeom>
        </p:spPr>
      </p:pic>
      <p:pic>
        <p:nvPicPr>
          <p:cNvPr id="111" name="!!badcell2" descr="A red virus on a black background&#10;&#10;Description automatically generated with low confidence">
            <a:extLst>
              <a:ext uri="{FF2B5EF4-FFF2-40B4-BE49-F238E27FC236}">
                <a16:creationId xmlns:a16="http://schemas.microsoft.com/office/drawing/2014/main" id="{C6075D6E-A26B-F879-897D-FF188ADBDD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724819">
            <a:off x="5176429" y="-3528772"/>
            <a:ext cx="1715451" cy="1053820"/>
          </a:xfrm>
          <a:prstGeom prst="rect">
            <a:avLst/>
          </a:prstGeom>
        </p:spPr>
      </p:pic>
      <p:pic>
        <p:nvPicPr>
          <p:cNvPr id="112" name="!!badcell5" descr="A red virus on a black background&#10;&#10;Description automatically generated with low confidence">
            <a:extLst>
              <a:ext uri="{FF2B5EF4-FFF2-40B4-BE49-F238E27FC236}">
                <a16:creationId xmlns:a16="http://schemas.microsoft.com/office/drawing/2014/main" id="{7F801734-5391-5C21-1B36-9700A9F7E9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724819">
            <a:off x="7174384" y="-2728388"/>
            <a:ext cx="1715451" cy="1053820"/>
          </a:xfrm>
          <a:prstGeom prst="rect">
            <a:avLst/>
          </a:prstGeom>
        </p:spPr>
      </p:pic>
      <p:pic>
        <p:nvPicPr>
          <p:cNvPr id="113" name="!!badcell4" descr="A red virus on a black background&#10;&#10;Description automatically generated with low confidence">
            <a:extLst>
              <a:ext uri="{FF2B5EF4-FFF2-40B4-BE49-F238E27FC236}">
                <a16:creationId xmlns:a16="http://schemas.microsoft.com/office/drawing/2014/main" id="{B6888DA6-710B-E6E3-0B28-74EB20F09F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724819">
            <a:off x="6555108" y="-2289397"/>
            <a:ext cx="1715451" cy="1053820"/>
          </a:xfrm>
          <a:prstGeom prst="rect">
            <a:avLst/>
          </a:prstGeom>
        </p:spPr>
      </p:pic>
      <p:pic>
        <p:nvPicPr>
          <p:cNvPr id="114" name="!!badcell6" descr="A red virus on a black background&#10;&#10;Description automatically generated with low confidence">
            <a:extLst>
              <a:ext uri="{FF2B5EF4-FFF2-40B4-BE49-F238E27FC236}">
                <a16:creationId xmlns:a16="http://schemas.microsoft.com/office/drawing/2014/main" id="{E262EC2A-43A0-1FD1-7684-624FA3F750B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724819">
            <a:off x="8096191" y="-2038202"/>
            <a:ext cx="1715451" cy="1053820"/>
          </a:xfrm>
          <a:prstGeom prst="rect">
            <a:avLst/>
          </a:prstGeom>
        </p:spPr>
      </p:pic>
      <p:pic>
        <p:nvPicPr>
          <p:cNvPr id="115" name="!!badcell8" descr="A red virus on a black background&#10;&#10;Description automatically generated with low confidence">
            <a:extLst>
              <a:ext uri="{FF2B5EF4-FFF2-40B4-BE49-F238E27FC236}">
                <a16:creationId xmlns:a16="http://schemas.microsoft.com/office/drawing/2014/main" id="{C9CB19AB-25D1-7C85-2F0B-5FDBE4ED3A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724819">
            <a:off x="9644965" y="-1546640"/>
            <a:ext cx="1715451" cy="1053820"/>
          </a:xfrm>
          <a:prstGeom prst="rect">
            <a:avLst/>
          </a:prstGeom>
        </p:spPr>
      </p:pic>
      <p:pic>
        <p:nvPicPr>
          <p:cNvPr id="116" name="!!badcell7" descr="A red virus on a black background&#10;&#10;Description automatically generated with low confidence">
            <a:extLst>
              <a:ext uri="{FF2B5EF4-FFF2-40B4-BE49-F238E27FC236}">
                <a16:creationId xmlns:a16="http://schemas.microsoft.com/office/drawing/2014/main" id="{1170B986-7329-01FB-3881-281EA8AA1A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724819">
            <a:off x="8635752" y="-1269877"/>
            <a:ext cx="1715451" cy="1053820"/>
          </a:xfrm>
          <a:prstGeom prst="rect">
            <a:avLst/>
          </a:prstGeom>
        </p:spPr>
      </p:pic>
      <p:pic>
        <p:nvPicPr>
          <p:cNvPr id="118" name="Picture 117" descr="A red object on a black background&#10;&#10;Description automatically generated with medium confidence">
            <a:extLst>
              <a:ext uri="{FF2B5EF4-FFF2-40B4-BE49-F238E27FC236}">
                <a16:creationId xmlns:a16="http://schemas.microsoft.com/office/drawing/2014/main" id="{F6FB48C0-2FBA-6F8F-B361-F47963E6D6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959274" flipV="1">
            <a:off x="2906615" y="9171176"/>
            <a:ext cx="1430425" cy="557598"/>
          </a:xfrm>
          <a:prstGeom prst="rect">
            <a:avLst/>
          </a:prstGeom>
        </p:spPr>
      </p:pic>
      <p:pic>
        <p:nvPicPr>
          <p:cNvPr id="119" name="Picture 118" descr="A red object on a black background&#10;&#10;Description automatically generated with medium confidence">
            <a:extLst>
              <a:ext uri="{FF2B5EF4-FFF2-40B4-BE49-F238E27FC236}">
                <a16:creationId xmlns:a16="http://schemas.microsoft.com/office/drawing/2014/main" id="{BCBC760D-B1C1-3349-4146-C6DEF73671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828157" flipV="1">
            <a:off x="3395999" y="8782493"/>
            <a:ext cx="773084" cy="603522"/>
          </a:xfrm>
          <a:prstGeom prst="rect">
            <a:avLst/>
          </a:prstGeom>
        </p:spPr>
      </p:pic>
      <p:pic>
        <p:nvPicPr>
          <p:cNvPr id="120" name="Picture 119" descr="A red object on a black background&#10;&#10;Description automatically generated with medium confidence">
            <a:extLst>
              <a:ext uri="{FF2B5EF4-FFF2-40B4-BE49-F238E27FC236}">
                <a16:creationId xmlns:a16="http://schemas.microsoft.com/office/drawing/2014/main" id="{4AF53ABD-164C-240D-E93C-ED5032E76C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738710" flipV="1">
            <a:off x="2687869" y="8957316"/>
            <a:ext cx="1247148" cy="486154"/>
          </a:xfrm>
          <a:prstGeom prst="rect">
            <a:avLst/>
          </a:prstGeom>
        </p:spPr>
      </p:pic>
      <p:pic>
        <p:nvPicPr>
          <p:cNvPr id="121" name="Picture 120" descr="A red oval object on a black background&#10;&#10;Description automatically generated">
            <a:extLst>
              <a:ext uri="{FF2B5EF4-FFF2-40B4-BE49-F238E27FC236}">
                <a16:creationId xmlns:a16="http://schemas.microsoft.com/office/drawing/2014/main" id="{400453E5-8F2C-BC74-E0F2-A584DF65B1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738710" flipV="1">
            <a:off x="3189830" y="9875690"/>
            <a:ext cx="812428" cy="316694"/>
          </a:xfrm>
          <a:prstGeom prst="rect">
            <a:avLst/>
          </a:prstGeom>
        </p:spPr>
      </p:pic>
      <p:pic>
        <p:nvPicPr>
          <p:cNvPr id="122" name="Picture 121" descr="A red circle with black background&#10;&#10;Description automatically generated with medium confidence">
            <a:extLst>
              <a:ext uri="{FF2B5EF4-FFF2-40B4-BE49-F238E27FC236}">
                <a16:creationId xmlns:a16="http://schemas.microsoft.com/office/drawing/2014/main" id="{1B0C34A0-E66C-6E3B-BA6D-C79A1112C4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7810284" flipV="1">
            <a:off x="3022640" y="8503440"/>
            <a:ext cx="856558" cy="707838"/>
          </a:xfrm>
          <a:prstGeom prst="rect">
            <a:avLst/>
          </a:prstGeom>
        </p:spPr>
      </p:pic>
      <p:pic>
        <p:nvPicPr>
          <p:cNvPr id="123" name="Picture 122" descr="A red object on a black background&#10;&#10;Description automatically generated with medium confidence">
            <a:extLst>
              <a:ext uri="{FF2B5EF4-FFF2-40B4-BE49-F238E27FC236}">
                <a16:creationId xmlns:a16="http://schemas.microsoft.com/office/drawing/2014/main" id="{11FADFA5-905D-3CCB-D01F-ECC6B27DFC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830953" flipV="1">
            <a:off x="2534498" y="8632433"/>
            <a:ext cx="939280" cy="557598"/>
          </a:xfrm>
          <a:prstGeom prst="rect">
            <a:avLst/>
          </a:prstGeom>
        </p:spPr>
      </p:pic>
      <p:pic>
        <p:nvPicPr>
          <p:cNvPr id="124" name="Picture 123" descr="A red oval object on a black background&#10;&#10;Description automatically generated">
            <a:extLst>
              <a:ext uri="{FF2B5EF4-FFF2-40B4-BE49-F238E27FC236}">
                <a16:creationId xmlns:a16="http://schemas.microsoft.com/office/drawing/2014/main" id="{6127FA3A-B835-9778-BE58-18EA2C23C6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279202" flipV="1">
            <a:off x="3138210" y="8457796"/>
            <a:ext cx="557988" cy="461106"/>
          </a:xfrm>
          <a:prstGeom prst="rect">
            <a:avLst/>
          </a:prstGeom>
        </p:spPr>
      </p:pic>
      <p:pic>
        <p:nvPicPr>
          <p:cNvPr id="125" name="Picture 124" descr="A red circle with black background&#10;&#10;Description automatically generated with low confidence">
            <a:extLst>
              <a:ext uri="{FF2B5EF4-FFF2-40B4-BE49-F238E27FC236}">
                <a16:creationId xmlns:a16="http://schemas.microsoft.com/office/drawing/2014/main" id="{27D7A828-68A8-F2A1-FEAB-78E56E5B66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08595" flipV="1">
            <a:off x="3223934" y="9502340"/>
            <a:ext cx="1189667" cy="463747"/>
          </a:xfrm>
          <a:prstGeom prst="rect">
            <a:avLst/>
          </a:prstGeom>
        </p:spPr>
      </p:pic>
      <p:pic>
        <p:nvPicPr>
          <p:cNvPr id="126" name="Picture 125" descr="A red object on a black background&#10;&#10;Description automatically generated with medium confidence">
            <a:extLst>
              <a:ext uri="{FF2B5EF4-FFF2-40B4-BE49-F238E27FC236}">
                <a16:creationId xmlns:a16="http://schemas.microsoft.com/office/drawing/2014/main" id="{8FFAF225-34CF-E518-A6C8-8526DA5604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390750" flipH="1" flipV="1">
            <a:off x="3540812" y="9297597"/>
            <a:ext cx="1305909" cy="557598"/>
          </a:xfrm>
          <a:prstGeom prst="rect">
            <a:avLst/>
          </a:prstGeom>
        </p:spPr>
      </p:pic>
      <p:pic>
        <p:nvPicPr>
          <p:cNvPr id="127" name="Picture 126" descr="A red oval object on a black background&#10;&#10;Description automatically generated">
            <a:extLst>
              <a:ext uri="{FF2B5EF4-FFF2-40B4-BE49-F238E27FC236}">
                <a16:creationId xmlns:a16="http://schemas.microsoft.com/office/drawing/2014/main" id="{21675181-9108-631C-4187-21DC528FD4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499766">
            <a:off x="3785750" y="9803342"/>
            <a:ext cx="931874" cy="408096"/>
          </a:xfrm>
          <a:prstGeom prst="rect">
            <a:avLst/>
          </a:prstGeom>
        </p:spPr>
      </p:pic>
      <p:pic>
        <p:nvPicPr>
          <p:cNvPr id="128" name="Picture 127" descr="A red object on a black background&#10;&#10;Description automatically generated with medium confidence">
            <a:extLst>
              <a:ext uri="{FF2B5EF4-FFF2-40B4-BE49-F238E27FC236}">
                <a16:creationId xmlns:a16="http://schemas.microsoft.com/office/drawing/2014/main" id="{E8E524FF-9CFB-ED83-E9BB-6A1F0CAA4B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959274" flipV="1">
            <a:off x="3927078" y="10174246"/>
            <a:ext cx="1088322" cy="424242"/>
          </a:xfrm>
          <a:prstGeom prst="rect">
            <a:avLst/>
          </a:prstGeom>
        </p:spPr>
      </p:pic>
      <p:pic>
        <p:nvPicPr>
          <p:cNvPr id="129" name="Picture 128" descr="A red object on a black background&#10;&#10;Description automatically generated with medium confidence">
            <a:extLst>
              <a:ext uri="{FF2B5EF4-FFF2-40B4-BE49-F238E27FC236}">
                <a16:creationId xmlns:a16="http://schemas.microsoft.com/office/drawing/2014/main" id="{6518D6CB-8D2D-E4DD-898C-97B640DDE0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048721" flipV="1">
            <a:off x="4308602" y="9625576"/>
            <a:ext cx="462908" cy="1007918"/>
          </a:xfrm>
          <a:prstGeom prst="rect">
            <a:avLst/>
          </a:prstGeom>
        </p:spPr>
      </p:pic>
      <p:pic>
        <p:nvPicPr>
          <p:cNvPr id="130" name="Picture 129" descr="A red oval object on a black background&#10;&#10;Description automatically generated">
            <a:extLst>
              <a:ext uri="{FF2B5EF4-FFF2-40B4-BE49-F238E27FC236}">
                <a16:creationId xmlns:a16="http://schemas.microsoft.com/office/drawing/2014/main" id="{F2F3EFB9-4FDF-7835-223F-703188AA36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959274" flipV="1">
            <a:off x="2553425" y="9109869"/>
            <a:ext cx="812428" cy="443688"/>
          </a:xfrm>
          <a:prstGeom prst="rect">
            <a:avLst/>
          </a:prstGeom>
        </p:spPr>
      </p:pic>
      <p:pic>
        <p:nvPicPr>
          <p:cNvPr id="131" name="Picture 130" descr="A red circle with black background&#10;&#10;Description automatically generated with low confidence">
            <a:extLst>
              <a:ext uri="{FF2B5EF4-FFF2-40B4-BE49-F238E27FC236}">
                <a16:creationId xmlns:a16="http://schemas.microsoft.com/office/drawing/2014/main" id="{D4EC515F-94C1-C431-E9BE-DEEABD5083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08595" flipV="1">
            <a:off x="3387172" y="10015827"/>
            <a:ext cx="1189667" cy="463747"/>
          </a:xfrm>
          <a:prstGeom prst="rect">
            <a:avLst/>
          </a:prstGeom>
        </p:spPr>
      </p:pic>
      <p:pic>
        <p:nvPicPr>
          <p:cNvPr id="132" name="Picture 131" descr="A red object on a black background&#10;&#10;Description automatically generated with medium confidence">
            <a:extLst>
              <a:ext uri="{FF2B5EF4-FFF2-40B4-BE49-F238E27FC236}">
                <a16:creationId xmlns:a16="http://schemas.microsoft.com/office/drawing/2014/main" id="{70FDF491-C828-8F93-CFD1-23B5F38C65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743900" flipH="1" flipV="1">
            <a:off x="1175346" y="7225178"/>
            <a:ext cx="896918" cy="811861"/>
          </a:xfrm>
          <a:prstGeom prst="rect">
            <a:avLst/>
          </a:prstGeom>
        </p:spPr>
      </p:pic>
      <p:pic>
        <p:nvPicPr>
          <p:cNvPr id="133" name="Picture 132" descr="A red object on a black background&#10;&#10;Description automatically generated with medium confidence">
            <a:extLst>
              <a:ext uri="{FF2B5EF4-FFF2-40B4-BE49-F238E27FC236}">
                <a16:creationId xmlns:a16="http://schemas.microsoft.com/office/drawing/2014/main" id="{AA037D3A-69F0-73FC-A196-5311E29BD1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738710" flipV="1">
            <a:off x="1517617" y="8071231"/>
            <a:ext cx="1430425" cy="557598"/>
          </a:xfrm>
          <a:prstGeom prst="rect">
            <a:avLst/>
          </a:prstGeom>
        </p:spPr>
      </p:pic>
      <p:pic>
        <p:nvPicPr>
          <p:cNvPr id="134" name="Picture 133" descr="A red object on a black background&#10;&#10;Description automatically generated with medium confidence">
            <a:extLst>
              <a:ext uri="{FF2B5EF4-FFF2-40B4-BE49-F238E27FC236}">
                <a16:creationId xmlns:a16="http://schemas.microsoft.com/office/drawing/2014/main" id="{F678C437-7130-96D7-BBDA-BD4372B6C8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401871" flipV="1">
            <a:off x="1687034" y="7795269"/>
            <a:ext cx="836755" cy="557598"/>
          </a:xfrm>
          <a:prstGeom prst="rect">
            <a:avLst/>
          </a:prstGeom>
        </p:spPr>
      </p:pic>
      <p:pic>
        <p:nvPicPr>
          <p:cNvPr id="135" name="Picture 134" descr="A red circle with black background&#10;&#10;Description automatically generated with low confidence">
            <a:extLst>
              <a:ext uri="{FF2B5EF4-FFF2-40B4-BE49-F238E27FC236}">
                <a16:creationId xmlns:a16="http://schemas.microsoft.com/office/drawing/2014/main" id="{36B42D9C-9975-DC3A-6C7E-DF91AB5F82C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738710" flipV="1">
            <a:off x="1944437" y="8091900"/>
            <a:ext cx="1189667" cy="463747"/>
          </a:xfrm>
          <a:prstGeom prst="rect">
            <a:avLst/>
          </a:prstGeom>
        </p:spPr>
      </p:pic>
      <p:pic>
        <p:nvPicPr>
          <p:cNvPr id="136" name="Picture 135" descr="A red oval object on a black background&#10;&#10;Description automatically generated">
            <a:extLst>
              <a:ext uri="{FF2B5EF4-FFF2-40B4-BE49-F238E27FC236}">
                <a16:creationId xmlns:a16="http://schemas.microsoft.com/office/drawing/2014/main" id="{E8A08EF1-FBF2-9DC7-682F-733BC45C91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738710" flipV="1">
            <a:off x="1937811" y="7839127"/>
            <a:ext cx="812428" cy="316694"/>
          </a:xfrm>
          <a:prstGeom prst="rect">
            <a:avLst/>
          </a:prstGeom>
        </p:spPr>
      </p:pic>
      <p:pic>
        <p:nvPicPr>
          <p:cNvPr id="137" name="Picture 136" descr="A red object on a black background&#10;&#10;Description automatically generated with medium confidence">
            <a:extLst>
              <a:ext uri="{FF2B5EF4-FFF2-40B4-BE49-F238E27FC236}">
                <a16:creationId xmlns:a16="http://schemas.microsoft.com/office/drawing/2014/main" id="{6454ED86-AD3A-8981-98A8-7FF568763B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404667" flipV="1">
            <a:off x="1407595" y="7372892"/>
            <a:ext cx="596023" cy="878726"/>
          </a:xfrm>
          <a:prstGeom prst="rect">
            <a:avLst/>
          </a:prstGeom>
        </p:spPr>
      </p:pic>
      <p:pic>
        <p:nvPicPr>
          <p:cNvPr id="138" name="Picture 137" descr="A red circle with black background&#10;&#10;Description automatically generated with medium confidence">
            <a:extLst>
              <a:ext uri="{FF2B5EF4-FFF2-40B4-BE49-F238E27FC236}">
                <a16:creationId xmlns:a16="http://schemas.microsoft.com/office/drawing/2014/main" id="{82AFA4C2-499D-5A46-99B0-BDB311CD4C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4046029" flipV="1">
            <a:off x="-121027" y="7163342"/>
            <a:ext cx="791380" cy="569373"/>
          </a:xfrm>
          <a:prstGeom prst="rect">
            <a:avLst/>
          </a:prstGeom>
        </p:spPr>
      </p:pic>
      <p:pic>
        <p:nvPicPr>
          <p:cNvPr id="139" name="Picture 138" descr="A red object on a black background&#10;&#10;Description automatically generated with medium confidence">
            <a:extLst>
              <a:ext uri="{FF2B5EF4-FFF2-40B4-BE49-F238E27FC236}">
                <a16:creationId xmlns:a16="http://schemas.microsoft.com/office/drawing/2014/main" id="{4B8AD61E-0D77-368E-836C-FDE1AA8302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974455" flipV="1">
            <a:off x="283227" y="7151270"/>
            <a:ext cx="907680" cy="878726"/>
          </a:xfrm>
          <a:prstGeom prst="rect">
            <a:avLst/>
          </a:prstGeom>
        </p:spPr>
      </p:pic>
      <p:pic>
        <p:nvPicPr>
          <p:cNvPr id="140" name="Picture 139" descr="A red object on a black background&#10;&#10;Description automatically generated with medium confidence">
            <a:extLst>
              <a:ext uri="{FF2B5EF4-FFF2-40B4-BE49-F238E27FC236}">
                <a16:creationId xmlns:a16="http://schemas.microsoft.com/office/drawing/2014/main" id="{153E242C-0B0A-9F3A-EB72-37D39410B0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063902" flipV="1">
            <a:off x="332113" y="7536871"/>
            <a:ext cx="836755" cy="557598"/>
          </a:xfrm>
          <a:prstGeom prst="rect">
            <a:avLst/>
          </a:prstGeom>
        </p:spPr>
      </p:pic>
      <p:pic>
        <p:nvPicPr>
          <p:cNvPr id="141" name="Picture 140" descr="A red circle with black background&#10;&#10;Description automatically generated with low confidence">
            <a:extLst>
              <a:ext uri="{FF2B5EF4-FFF2-40B4-BE49-F238E27FC236}">
                <a16:creationId xmlns:a16="http://schemas.microsoft.com/office/drawing/2014/main" id="{662EB2A4-8920-0FDD-2939-8095214CBE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974455" flipV="1">
            <a:off x="811941" y="7014817"/>
            <a:ext cx="754906" cy="730825"/>
          </a:xfrm>
          <a:prstGeom prst="rect">
            <a:avLst/>
          </a:prstGeom>
        </p:spPr>
      </p:pic>
      <p:pic>
        <p:nvPicPr>
          <p:cNvPr id="142" name="Picture 141" descr="A red oval object on a black background&#10;&#10;Description automatically generated">
            <a:extLst>
              <a:ext uri="{FF2B5EF4-FFF2-40B4-BE49-F238E27FC236}">
                <a16:creationId xmlns:a16="http://schemas.microsoft.com/office/drawing/2014/main" id="{2B4D20EF-8924-9006-FA50-46582B1D43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974455" flipV="1">
            <a:off x="518189" y="6982428"/>
            <a:ext cx="515529" cy="499083"/>
          </a:xfrm>
          <a:prstGeom prst="rect">
            <a:avLst/>
          </a:prstGeom>
        </p:spPr>
      </p:pic>
      <p:pic>
        <p:nvPicPr>
          <p:cNvPr id="143" name="Picture 142" descr="A red oval object on a black background&#10;&#10;Description automatically generated">
            <a:extLst>
              <a:ext uri="{FF2B5EF4-FFF2-40B4-BE49-F238E27FC236}">
                <a16:creationId xmlns:a16="http://schemas.microsoft.com/office/drawing/2014/main" id="{420657F3-9409-3CDA-33F0-5B4A7B80C2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514947" flipV="1">
            <a:off x="131411" y="6912283"/>
            <a:ext cx="515529" cy="499083"/>
          </a:xfrm>
          <a:prstGeom prst="rect">
            <a:avLst/>
          </a:prstGeom>
        </p:spPr>
      </p:pic>
      <p:pic>
        <p:nvPicPr>
          <p:cNvPr id="144" name="Picture 143" descr="A red circle with black background&#10;&#10;Description automatically generated with low confidence">
            <a:extLst>
              <a:ext uri="{FF2B5EF4-FFF2-40B4-BE49-F238E27FC236}">
                <a16:creationId xmlns:a16="http://schemas.microsoft.com/office/drawing/2014/main" id="{DE459800-950C-705A-2EF3-DF073886EB1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223776" flipV="1">
            <a:off x="994147" y="7951737"/>
            <a:ext cx="1260739" cy="437604"/>
          </a:xfrm>
          <a:prstGeom prst="rect">
            <a:avLst/>
          </a:prstGeom>
        </p:spPr>
      </p:pic>
      <p:pic>
        <p:nvPicPr>
          <p:cNvPr id="145" name="Picture 144" descr="A red oval object on a black background&#10;&#10;Description automatically generated">
            <a:extLst>
              <a:ext uri="{FF2B5EF4-FFF2-40B4-BE49-F238E27FC236}">
                <a16:creationId xmlns:a16="http://schemas.microsoft.com/office/drawing/2014/main" id="{73B03785-8919-B3AB-F814-413056092B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514947">
            <a:off x="1069265" y="7586192"/>
            <a:ext cx="515529" cy="737675"/>
          </a:xfrm>
          <a:prstGeom prst="rect">
            <a:avLst/>
          </a:prstGeom>
        </p:spPr>
      </p:pic>
      <p:pic>
        <p:nvPicPr>
          <p:cNvPr id="146" name="Picture 145" descr="A red oval object on a black background&#10;&#10;Description automatically generated">
            <a:extLst>
              <a:ext uri="{FF2B5EF4-FFF2-40B4-BE49-F238E27FC236}">
                <a16:creationId xmlns:a16="http://schemas.microsoft.com/office/drawing/2014/main" id="{13DE99A1-62CD-946B-ACC9-A7E997D571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514947" flipV="1">
            <a:off x="851757" y="7348807"/>
            <a:ext cx="515529" cy="499083"/>
          </a:xfrm>
          <a:prstGeom prst="rect">
            <a:avLst/>
          </a:prstGeom>
        </p:spPr>
      </p:pic>
      <p:pic>
        <p:nvPicPr>
          <p:cNvPr id="147" name="Picture 146" descr="A red circle with black background&#10;&#10;Description automatically generated with low confidence">
            <a:extLst>
              <a:ext uri="{FF2B5EF4-FFF2-40B4-BE49-F238E27FC236}">
                <a16:creationId xmlns:a16="http://schemas.microsoft.com/office/drawing/2014/main" id="{56C4358E-2C4A-F324-F0C8-F653A2FC03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88031" flipV="1">
            <a:off x="1777934" y="8353086"/>
            <a:ext cx="1189667" cy="463747"/>
          </a:xfrm>
          <a:prstGeom prst="rect">
            <a:avLst/>
          </a:prstGeom>
        </p:spPr>
      </p:pic>
      <p:pic>
        <p:nvPicPr>
          <p:cNvPr id="148" name="Picture 147" descr="A red object on a black background&#10;&#10;Description automatically generated with medium confidence">
            <a:extLst>
              <a:ext uri="{FF2B5EF4-FFF2-40B4-BE49-F238E27FC236}">
                <a16:creationId xmlns:a16="http://schemas.microsoft.com/office/drawing/2014/main" id="{567C2456-B9D1-DFA4-EC86-0985E237E0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170186" flipH="1" flipV="1">
            <a:off x="2266375" y="8283553"/>
            <a:ext cx="1305909" cy="557598"/>
          </a:xfrm>
          <a:prstGeom prst="rect">
            <a:avLst/>
          </a:prstGeom>
        </p:spPr>
      </p:pic>
      <p:pic>
        <p:nvPicPr>
          <p:cNvPr id="149" name="Picture 148" descr="A red oval object on a black background&#10;&#10;Description automatically generated">
            <a:extLst>
              <a:ext uri="{FF2B5EF4-FFF2-40B4-BE49-F238E27FC236}">
                <a16:creationId xmlns:a16="http://schemas.microsoft.com/office/drawing/2014/main" id="{B3F0B2B4-D580-15DD-1600-C7949AE4EE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279202">
            <a:off x="2533613" y="8316258"/>
            <a:ext cx="557988" cy="681543"/>
          </a:xfrm>
          <a:prstGeom prst="rect">
            <a:avLst/>
          </a:prstGeom>
        </p:spPr>
      </p:pic>
      <p:pic>
        <p:nvPicPr>
          <p:cNvPr id="150" name="Picture 149" descr="A red object on a black background&#10;&#10;Description automatically generated with medium confidence">
            <a:extLst>
              <a:ext uri="{FF2B5EF4-FFF2-40B4-BE49-F238E27FC236}">
                <a16:creationId xmlns:a16="http://schemas.microsoft.com/office/drawing/2014/main" id="{E7C5F7FC-7C85-3CA6-56FE-32CA166790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47287" flipV="1">
            <a:off x="4595243" y="11168669"/>
            <a:ext cx="1321580" cy="603522"/>
          </a:xfrm>
          <a:prstGeom prst="rect">
            <a:avLst/>
          </a:prstGeom>
        </p:spPr>
      </p:pic>
      <p:pic>
        <p:nvPicPr>
          <p:cNvPr id="151" name="Picture 150" descr="A red object on a black background&#10;&#10;Description automatically generated with medium confidence">
            <a:extLst>
              <a:ext uri="{FF2B5EF4-FFF2-40B4-BE49-F238E27FC236}">
                <a16:creationId xmlns:a16="http://schemas.microsoft.com/office/drawing/2014/main" id="{EF968194-4FA1-FDD8-8CB0-BBF9C0C259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316170" flipV="1">
            <a:off x="5304512" y="10826168"/>
            <a:ext cx="462908" cy="1007918"/>
          </a:xfrm>
          <a:prstGeom prst="rect">
            <a:avLst/>
          </a:prstGeom>
        </p:spPr>
      </p:pic>
      <p:pic>
        <p:nvPicPr>
          <p:cNvPr id="152" name="Picture 151" descr="A red object on a black background&#10;&#10;Description automatically generated with medium confidence">
            <a:extLst>
              <a:ext uri="{FF2B5EF4-FFF2-40B4-BE49-F238E27FC236}">
                <a16:creationId xmlns:a16="http://schemas.microsoft.com/office/drawing/2014/main" id="{130EE107-E76A-8C0C-6B15-7512658E00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226723" flipV="1">
            <a:off x="4331964" y="10887174"/>
            <a:ext cx="1247148" cy="486154"/>
          </a:xfrm>
          <a:prstGeom prst="rect">
            <a:avLst/>
          </a:prstGeom>
        </p:spPr>
      </p:pic>
      <p:pic>
        <p:nvPicPr>
          <p:cNvPr id="153" name="Picture 152" descr="A red circle with black background&#10;&#10;Description automatically generated with low confidence">
            <a:extLst>
              <a:ext uri="{FF2B5EF4-FFF2-40B4-BE49-F238E27FC236}">
                <a16:creationId xmlns:a16="http://schemas.microsoft.com/office/drawing/2014/main" id="{40DF907A-EBAF-9654-E3CB-0D18299EC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2226723" flipV="1">
            <a:off x="4681315" y="10707070"/>
            <a:ext cx="1189667" cy="463747"/>
          </a:xfrm>
          <a:prstGeom prst="rect">
            <a:avLst/>
          </a:prstGeom>
        </p:spPr>
      </p:pic>
      <p:pic>
        <p:nvPicPr>
          <p:cNvPr id="154" name="Picture 153" descr="A red oval object on a black background&#10;&#10;Description automatically generated">
            <a:extLst>
              <a:ext uri="{FF2B5EF4-FFF2-40B4-BE49-F238E27FC236}">
                <a16:creationId xmlns:a16="http://schemas.microsoft.com/office/drawing/2014/main" id="{999D461A-C049-5DFA-218D-01C49D6D85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226723" flipV="1">
            <a:off x="5023678" y="10465750"/>
            <a:ext cx="812428" cy="316694"/>
          </a:xfrm>
          <a:prstGeom prst="rect">
            <a:avLst/>
          </a:prstGeom>
        </p:spPr>
      </p:pic>
      <p:pic>
        <p:nvPicPr>
          <p:cNvPr id="155" name="Picture 154" descr="A red circle with black background&#10;&#10;Description automatically generated with medium confidence">
            <a:extLst>
              <a:ext uri="{FF2B5EF4-FFF2-40B4-BE49-F238E27FC236}">
                <a16:creationId xmlns:a16="http://schemas.microsoft.com/office/drawing/2014/main" id="{9EF79873-8075-F927-3994-EEE4D9CF9F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6334994" flipV="1">
            <a:off x="4315564" y="10189149"/>
            <a:ext cx="1321652" cy="458748"/>
          </a:xfrm>
          <a:prstGeom prst="rect">
            <a:avLst/>
          </a:prstGeom>
        </p:spPr>
      </p:pic>
      <p:pic>
        <p:nvPicPr>
          <p:cNvPr id="156" name="Picture 155" descr="A red object on a black background&#10;&#10;Description automatically generated with medium confidence">
            <a:extLst>
              <a:ext uri="{FF2B5EF4-FFF2-40B4-BE49-F238E27FC236}">
                <a16:creationId xmlns:a16="http://schemas.microsoft.com/office/drawing/2014/main" id="{F88C3BE7-DE23-CBCA-1C6F-CB74942D69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318966" flipV="1">
            <a:off x="4374108" y="10542845"/>
            <a:ext cx="939280" cy="557598"/>
          </a:xfrm>
          <a:prstGeom prst="rect">
            <a:avLst/>
          </a:prstGeom>
        </p:spPr>
      </p:pic>
      <p:pic>
        <p:nvPicPr>
          <p:cNvPr id="157" name="Picture 156" descr="A red oval object on a black background&#10;&#10;Description automatically generated">
            <a:extLst>
              <a:ext uri="{FF2B5EF4-FFF2-40B4-BE49-F238E27FC236}">
                <a16:creationId xmlns:a16="http://schemas.microsoft.com/office/drawing/2014/main" id="{28B15781-FA66-1738-834C-4542618CD1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430565" flipV="1">
            <a:off x="3949614" y="10577779"/>
            <a:ext cx="931873" cy="339710"/>
          </a:xfrm>
          <a:prstGeom prst="rect">
            <a:avLst/>
          </a:prstGeom>
        </p:spPr>
      </p:pic>
      <p:pic>
        <p:nvPicPr>
          <p:cNvPr id="158" name="Picture 157" descr="A red circle with black background&#10;&#10;Description automatically generated with low confidence">
            <a:extLst>
              <a:ext uri="{FF2B5EF4-FFF2-40B4-BE49-F238E27FC236}">
                <a16:creationId xmlns:a16="http://schemas.microsoft.com/office/drawing/2014/main" id="{E64B953B-9FA5-4DE5-364C-C20181AB35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096608" flipV="1">
            <a:off x="4082423" y="10895965"/>
            <a:ext cx="1099141" cy="501941"/>
          </a:xfrm>
          <a:prstGeom prst="rect">
            <a:avLst/>
          </a:prstGeom>
        </p:spPr>
      </p:pic>
      <p:pic>
        <p:nvPicPr>
          <p:cNvPr id="159" name="Picture 158" descr="A red object on a black background&#10;&#10;Description automatically generated with medium confidence">
            <a:extLst>
              <a:ext uri="{FF2B5EF4-FFF2-40B4-BE49-F238E27FC236}">
                <a16:creationId xmlns:a16="http://schemas.microsoft.com/office/drawing/2014/main" id="{884BB4A2-702F-DBEF-1D0B-AC4F3DD1A8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29499" flipH="1" flipV="1">
            <a:off x="-277394" y="7430194"/>
            <a:ext cx="967120" cy="476833"/>
          </a:xfrm>
          <a:prstGeom prst="rect">
            <a:avLst/>
          </a:prstGeom>
        </p:spPr>
      </p:pic>
      <p:pic>
        <p:nvPicPr>
          <p:cNvPr id="160" name="Picture 159" descr="A red oval object on a black background&#10;&#10;Description automatically generated">
            <a:extLst>
              <a:ext uri="{FF2B5EF4-FFF2-40B4-BE49-F238E27FC236}">
                <a16:creationId xmlns:a16="http://schemas.microsoft.com/office/drawing/2014/main" id="{CF1459F1-C9A2-0186-0F1D-7B807D4279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62766">
            <a:off x="1502849" y="8463684"/>
            <a:ext cx="931874" cy="408096"/>
          </a:xfrm>
          <a:prstGeom prst="rect">
            <a:avLst/>
          </a:prstGeom>
        </p:spPr>
      </p:pic>
      <p:pic>
        <p:nvPicPr>
          <p:cNvPr id="161" name="Picture 160" descr="A red object on a black background&#10;&#10;Description automatically generated with medium confidence">
            <a:extLst>
              <a:ext uri="{FF2B5EF4-FFF2-40B4-BE49-F238E27FC236}">
                <a16:creationId xmlns:a16="http://schemas.microsoft.com/office/drawing/2014/main" id="{911AFA44-9953-F311-45C0-97CE749666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47287" flipV="1">
            <a:off x="4707282" y="11573146"/>
            <a:ext cx="1044685" cy="603522"/>
          </a:xfrm>
          <a:prstGeom prst="rect">
            <a:avLst/>
          </a:prstGeom>
        </p:spPr>
      </p:pic>
      <p:pic>
        <p:nvPicPr>
          <p:cNvPr id="162" name="Picture 161" descr="A red object on a black background&#10;&#10;Description automatically generated with medium confidence">
            <a:extLst>
              <a:ext uri="{FF2B5EF4-FFF2-40B4-BE49-F238E27FC236}">
                <a16:creationId xmlns:a16="http://schemas.microsoft.com/office/drawing/2014/main" id="{6F419133-C60C-E9CF-A8A5-4B797FCA2F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536734" flipV="1">
            <a:off x="759185" y="7617450"/>
            <a:ext cx="462908" cy="1007918"/>
          </a:xfrm>
          <a:prstGeom prst="rect">
            <a:avLst/>
          </a:prstGeom>
        </p:spPr>
      </p:pic>
      <p:pic>
        <p:nvPicPr>
          <p:cNvPr id="163" name="Picture 162" descr="A red circle with black background&#10;&#10;Description automatically generated with low confidence">
            <a:extLst>
              <a:ext uri="{FF2B5EF4-FFF2-40B4-BE49-F238E27FC236}">
                <a16:creationId xmlns:a16="http://schemas.microsoft.com/office/drawing/2014/main" id="{C862DBE0-4012-9D31-C0EE-B96F7DFAB1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3447287" flipV="1">
            <a:off x="4417855" y="11348524"/>
            <a:ext cx="844709" cy="349878"/>
          </a:xfrm>
          <a:prstGeom prst="rect">
            <a:avLst/>
          </a:prstGeom>
        </p:spPr>
      </p:pic>
      <p:pic>
        <p:nvPicPr>
          <p:cNvPr id="164" name="Picture 163" descr="A red oval object on a black background&#10;&#10;Description automatically generated">
            <a:extLst>
              <a:ext uri="{FF2B5EF4-FFF2-40B4-BE49-F238E27FC236}">
                <a16:creationId xmlns:a16="http://schemas.microsoft.com/office/drawing/2014/main" id="{5CEE77D0-01A0-C77F-B18F-4160DA571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346145" flipV="1">
            <a:off x="5279467" y="11567719"/>
            <a:ext cx="750608" cy="480230"/>
          </a:xfrm>
          <a:prstGeom prst="rect">
            <a:avLst/>
          </a:prstGeom>
        </p:spPr>
      </p:pic>
      <p:pic>
        <p:nvPicPr>
          <p:cNvPr id="165" name="Picture 164" descr="A red oval object on a black background&#10;&#10;Description automatically generated">
            <a:extLst>
              <a:ext uri="{FF2B5EF4-FFF2-40B4-BE49-F238E27FC236}">
                <a16:creationId xmlns:a16="http://schemas.microsoft.com/office/drawing/2014/main" id="{EE13194B-68C6-D387-F268-6416908B1B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340929" flipV="1">
            <a:off x="3095513" y="9395126"/>
            <a:ext cx="515529" cy="499083"/>
          </a:xfrm>
          <a:prstGeom prst="rect">
            <a:avLst/>
          </a:prstGeom>
        </p:spPr>
      </p:pic>
      <p:pic>
        <p:nvPicPr>
          <p:cNvPr id="166" name="Picture 165" descr="A red object on a black background&#10;&#10;Description automatically generated with medium confidence">
            <a:extLst>
              <a:ext uri="{FF2B5EF4-FFF2-40B4-BE49-F238E27FC236}">
                <a16:creationId xmlns:a16="http://schemas.microsoft.com/office/drawing/2014/main" id="{73F991BC-BB5E-3529-F061-B321B8DF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889884" flipV="1">
            <a:off x="2078343" y="8703416"/>
            <a:ext cx="836755" cy="557598"/>
          </a:xfrm>
          <a:prstGeom prst="rect">
            <a:avLst/>
          </a:prstGeom>
        </p:spPr>
      </p:pic>
      <p:pic>
        <p:nvPicPr>
          <p:cNvPr id="167" name="Picture 166" descr="A red oval object on a black background&#10;&#10;Description automatically generated">
            <a:extLst>
              <a:ext uri="{FF2B5EF4-FFF2-40B4-BE49-F238E27FC236}">
                <a16:creationId xmlns:a16="http://schemas.microsoft.com/office/drawing/2014/main" id="{2C648D83-15F9-BDBB-5A4D-7BA48E5F51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767215">
            <a:off x="3846332" y="10392827"/>
            <a:ext cx="931874" cy="408096"/>
          </a:xfrm>
          <a:prstGeom prst="rect">
            <a:avLst/>
          </a:prstGeom>
        </p:spPr>
      </p:pic>
      <p:pic>
        <p:nvPicPr>
          <p:cNvPr id="168" name="!!badcell1" descr="A red virus on a black background&#10;&#10;Description automatically generated with low confidence">
            <a:extLst>
              <a:ext uri="{FF2B5EF4-FFF2-40B4-BE49-F238E27FC236}">
                <a16:creationId xmlns:a16="http://schemas.microsoft.com/office/drawing/2014/main" id="{B4BB6C06-B6A9-9955-AB92-1B360BE98AE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794832">
            <a:off x="4393156" y="10746491"/>
            <a:ext cx="1715451" cy="1053820"/>
          </a:xfrm>
          <a:prstGeom prst="rect">
            <a:avLst/>
          </a:prstGeom>
        </p:spPr>
      </p:pic>
      <p:pic>
        <p:nvPicPr>
          <p:cNvPr id="169" name="!!badcell3" descr="A red virus on a black background&#10;&#10;Description automatically generated with low confidence">
            <a:extLst>
              <a:ext uri="{FF2B5EF4-FFF2-40B4-BE49-F238E27FC236}">
                <a16:creationId xmlns:a16="http://schemas.microsoft.com/office/drawing/2014/main" id="{33F5877E-B0C9-8705-949A-AC188D3358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794832">
            <a:off x="3192119" y="9459694"/>
            <a:ext cx="1715451" cy="1053820"/>
          </a:xfrm>
          <a:prstGeom prst="rect">
            <a:avLst/>
          </a:prstGeom>
        </p:spPr>
      </p:pic>
      <p:pic>
        <p:nvPicPr>
          <p:cNvPr id="170" name="!!badcell2" descr="A red virus on a black background&#10;&#10;Description automatically generated with low confidence">
            <a:extLst>
              <a:ext uri="{FF2B5EF4-FFF2-40B4-BE49-F238E27FC236}">
                <a16:creationId xmlns:a16="http://schemas.microsoft.com/office/drawing/2014/main" id="{E3DEE29C-9D21-F68C-8CD5-4C42F17F0C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794832">
            <a:off x="3909869" y="9651446"/>
            <a:ext cx="1715451" cy="1053820"/>
          </a:xfrm>
          <a:prstGeom prst="rect">
            <a:avLst/>
          </a:prstGeom>
        </p:spPr>
      </p:pic>
      <p:pic>
        <p:nvPicPr>
          <p:cNvPr id="171" name="!!badcell5" descr="A red virus on a black background&#10;&#10;Description automatically generated with low confidence">
            <a:extLst>
              <a:ext uri="{FF2B5EF4-FFF2-40B4-BE49-F238E27FC236}">
                <a16:creationId xmlns:a16="http://schemas.microsoft.com/office/drawing/2014/main" id="{75CC2B13-A25F-1DAB-1EEC-51CFCE16B8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794832">
            <a:off x="2030630" y="8602211"/>
            <a:ext cx="1715451" cy="1053820"/>
          </a:xfrm>
          <a:prstGeom prst="rect">
            <a:avLst/>
          </a:prstGeom>
        </p:spPr>
      </p:pic>
      <p:pic>
        <p:nvPicPr>
          <p:cNvPr id="172" name="!!badcell4" descr="A red virus on a black background&#10;&#10;Description automatically generated with low confidence">
            <a:extLst>
              <a:ext uri="{FF2B5EF4-FFF2-40B4-BE49-F238E27FC236}">
                <a16:creationId xmlns:a16="http://schemas.microsoft.com/office/drawing/2014/main" id="{04B8380E-78BD-A3DD-1ED7-05B73774839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794832">
            <a:off x="2700944" y="8245989"/>
            <a:ext cx="1715451" cy="1053820"/>
          </a:xfrm>
          <a:prstGeom prst="rect">
            <a:avLst/>
          </a:prstGeom>
        </p:spPr>
      </p:pic>
      <p:pic>
        <p:nvPicPr>
          <p:cNvPr id="173" name="!!badcell6" descr="A red virus on a black background&#10;&#10;Description automatically generated with low confidence">
            <a:extLst>
              <a:ext uri="{FF2B5EF4-FFF2-40B4-BE49-F238E27FC236}">
                <a16:creationId xmlns:a16="http://schemas.microsoft.com/office/drawing/2014/main" id="{8BA82DAC-8182-A10E-2C7B-058D5D87F7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794832">
            <a:off x="1204619" y="7799844"/>
            <a:ext cx="1715451" cy="1053820"/>
          </a:xfrm>
          <a:prstGeom prst="rect">
            <a:avLst/>
          </a:prstGeom>
        </p:spPr>
      </p:pic>
      <p:pic>
        <p:nvPicPr>
          <p:cNvPr id="174" name="!!badcell8" descr="A red virus on a black background&#10;&#10;Description automatically generated with low confidence">
            <a:extLst>
              <a:ext uri="{FF2B5EF4-FFF2-40B4-BE49-F238E27FC236}">
                <a16:creationId xmlns:a16="http://schemas.microsoft.com/office/drawing/2014/main" id="{6FBEFCE5-40D2-A908-3B54-FF397AAD31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794832">
            <a:off x="-268606" y="7114321"/>
            <a:ext cx="1715451" cy="1053820"/>
          </a:xfrm>
          <a:prstGeom prst="rect">
            <a:avLst/>
          </a:prstGeom>
        </p:spPr>
      </p:pic>
      <p:pic>
        <p:nvPicPr>
          <p:cNvPr id="175" name="!!badcell7" descr="A red virus on a black background&#10;&#10;Description automatically generated with low confidence">
            <a:extLst>
              <a:ext uri="{FF2B5EF4-FFF2-40B4-BE49-F238E27FC236}">
                <a16:creationId xmlns:a16="http://schemas.microsoft.com/office/drawing/2014/main" id="{7A130830-77B2-2EBE-352A-6A71506A81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794832">
            <a:off x="767706" y="6968848"/>
            <a:ext cx="1715451" cy="1053820"/>
          </a:xfrm>
          <a:prstGeom prst="rect">
            <a:avLst/>
          </a:prstGeom>
        </p:spPr>
      </p:pic>
    </p:spTree>
    <p:extLst>
      <p:ext uri="{BB962C8B-B14F-4D97-AF65-F5344CB8AC3E}">
        <p14:creationId xmlns:p14="http://schemas.microsoft.com/office/powerpoint/2010/main" val="1931924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תמונה שמכילה תרשים, קו, עיצוב&#10;&#10;התיאור נוצר באופן אוטומטי">
            <a:extLst>
              <a:ext uri="{FF2B5EF4-FFF2-40B4-BE49-F238E27FC236}">
                <a16:creationId xmlns:a16="http://schemas.microsoft.com/office/drawing/2014/main" id="{8C01C3B3-DCC8-8E27-2BE3-543C3CE59586}"/>
              </a:ext>
            </a:extLst>
          </p:cNvPr>
          <p:cNvPicPr>
            <a:picLocks noChangeAspect="1"/>
          </p:cNvPicPr>
          <p:nvPr/>
        </p:nvPicPr>
        <p:blipFill>
          <a:blip r:embed="rId3"/>
          <a:stretch>
            <a:fillRect/>
          </a:stretch>
        </p:blipFill>
        <p:spPr>
          <a:xfrm>
            <a:off x="7827413" y="1876425"/>
            <a:ext cx="3865991" cy="3019425"/>
          </a:xfrm>
          <a:prstGeom prst="rect">
            <a:avLst/>
          </a:prstGeom>
          <a:solidFill>
            <a:schemeClr val="accent1"/>
          </a:solidFill>
        </p:spPr>
      </p:pic>
      <p:sp>
        <p:nvSpPr>
          <p:cNvPr id="2" name="Subtitle 13">
            <a:extLst>
              <a:ext uri="{FF2B5EF4-FFF2-40B4-BE49-F238E27FC236}">
                <a16:creationId xmlns:a16="http://schemas.microsoft.com/office/drawing/2014/main" id="{B6C7ACDB-96FC-31DF-1476-3077E24C7879}"/>
              </a:ext>
            </a:extLst>
          </p:cNvPr>
          <p:cNvSpPr txBox="1">
            <a:spLocks/>
          </p:cNvSpPr>
          <p:nvPr/>
        </p:nvSpPr>
        <p:spPr>
          <a:xfrm>
            <a:off x="804670" y="571789"/>
            <a:ext cx="7815455"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Image Segmentation</a:t>
            </a:r>
            <a:endParaRPr lang="en-US" sz="4000" b="1" dirty="0">
              <a:latin typeface="Arial" panose="020B0604020202020204" pitchFamily="34" charset="0"/>
              <a:ea typeface="Arial" panose="020B0604020202020204" pitchFamily="34" charset="0"/>
              <a:cs typeface="+mj-cs"/>
            </a:endParaRPr>
          </a:p>
        </p:txBody>
      </p:sp>
      <p:sp>
        <p:nvSpPr>
          <p:cNvPr id="9" name="Subtitle 13">
            <a:extLst>
              <a:ext uri="{FF2B5EF4-FFF2-40B4-BE49-F238E27FC236}">
                <a16:creationId xmlns:a16="http://schemas.microsoft.com/office/drawing/2014/main" id="{8512C2B7-6310-B589-3279-94626366D373}"/>
              </a:ext>
            </a:extLst>
          </p:cNvPr>
          <p:cNvSpPr txBox="1">
            <a:spLocks/>
          </p:cNvSpPr>
          <p:nvPr/>
        </p:nvSpPr>
        <p:spPr>
          <a:xfrm>
            <a:off x="8774570" y="4895850"/>
            <a:ext cx="1971675" cy="333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accent4">
                    <a:lumMod val="75000"/>
                  </a:schemeClr>
                </a:solidFill>
                <a:latin typeface="Times New Roman" panose="02020603050405020304" pitchFamily="18" charset="0"/>
                <a:ea typeface="Arial" panose="020B0604020202020204" pitchFamily="34" charset="0"/>
                <a:cs typeface="+mj-cs"/>
              </a:rPr>
              <a:t>Graph cut example</a:t>
            </a:r>
          </a:p>
        </p:txBody>
      </p:sp>
      <p:graphicFrame>
        <p:nvGraphicFramePr>
          <p:cNvPr id="11" name="Subtitle 13">
            <a:extLst>
              <a:ext uri="{FF2B5EF4-FFF2-40B4-BE49-F238E27FC236}">
                <a16:creationId xmlns:a16="http://schemas.microsoft.com/office/drawing/2014/main" id="{922317E4-ADE4-A9EF-37B3-C8153619E2C5}"/>
              </a:ext>
            </a:extLst>
          </p:cNvPr>
          <p:cNvGraphicFramePr/>
          <p:nvPr/>
        </p:nvGraphicFramePr>
        <p:xfrm>
          <a:off x="804671" y="1438769"/>
          <a:ext cx="6634353" cy="44857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146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תמונה שמכילה טקסט, תרשים, צילום מסך, קו&#10;&#10;התיאור נוצר באופן אוטומטי">
            <a:extLst>
              <a:ext uri="{FF2B5EF4-FFF2-40B4-BE49-F238E27FC236}">
                <a16:creationId xmlns:a16="http://schemas.microsoft.com/office/drawing/2014/main" id="{45643FFA-031E-C921-4142-4FF2C98C567C}"/>
              </a:ext>
            </a:extLst>
          </p:cNvPr>
          <p:cNvPicPr>
            <a:picLocks noChangeAspect="1"/>
          </p:cNvPicPr>
          <p:nvPr/>
        </p:nvPicPr>
        <p:blipFill rotWithShape="1">
          <a:blip r:embed="rId3"/>
          <a:srcRect t="4699" r="2" b="2"/>
          <a:stretch/>
        </p:blipFill>
        <p:spPr>
          <a:xfrm>
            <a:off x="5903843" y="1626246"/>
            <a:ext cx="6108531" cy="4235141"/>
          </a:xfrm>
          <a:prstGeom prst="rect">
            <a:avLst/>
          </a:prstGeom>
        </p:spPr>
      </p:pic>
      <p:graphicFrame>
        <p:nvGraphicFramePr>
          <p:cNvPr id="6" name="Subtitle 13">
            <a:extLst>
              <a:ext uri="{FF2B5EF4-FFF2-40B4-BE49-F238E27FC236}">
                <a16:creationId xmlns:a16="http://schemas.microsoft.com/office/drawing/2014/main" id="{0FBB0D23-C108-BA59-C6CF-88C791316350}"/>
              </a:ext>
            </a:extLst>
          </p:cNvPr>
          <p:cNvGraphicFramePr/>
          <p:nvPr>
            <p:extLst>
              <p:ext uri="{D42A27DB-BD31-4B8C-83A1-F6EECF244321}">
                <p14:modId xmlns:p14="http://schemas.microsoft.com/office/powerpoint/2010/main" val="3249974666"/>
              </p:ext>
            </p:extLst>
          </p:nvPr>
        </p:nvGraphicFramePr>
        <p:xfrm>
          <a:off x="277626" y="1715700"/>
          <a:ext cx="5626217" cy="4570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ubtitle 13">
            <a:extLst>
              <a:ext uri="{FF2B5EF4-FFF2-40B4-BE49-F238E27FC236}">
                <a16:creationId xmlns:a16="http://schemas.microsoft.com/office/drawing/2014/main" id="{53A634EA-E691-1C9F-F930-EB47CE217BA6}"/>
              </a:ext>
            </a:extLst>
          </p:cNvPr>
          <p:cNvSpPr txBox="1">
            <a:spLocks/>
          </p:cNvSpPr>
          <p:nvPr/>
        </p:nvSpPr>
        <p:spPr>
          <a:xfrm>
            <a:off x="804670" y="571789"/>
            <a:ext cx="1451513"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U-net</a:t>
            </a:r>
            <a:endParaRPr lang="en-US" sz="4000" b="1" dirty="0">
              <a:latin typeface="Arial" panose="020B0604020202020204" pitchFamily="34" charset="0"/>
              <a:ea typeface="Arial" panose="020B0604020202020204" pitchFamily="34" charset="0"/>
              <a:cs typeface="+mj-cs"/>
            </a:endParaRPr>
          </a:p>
        </p:txBody>
      </p:sp>
    </p:spTree>
    <p:extLst>
      <p:ext uri="{BB962C8B-B14F-4D97-AF65-F5344CB8AC3E}">
        <p14:creationId xmlns:p14="http://schemas.microsoft.com/office/powerpoint/2010/main" val="3433384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3" name="Freeform: Shape 7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A picture containing square, text, screenshot, rectangle&#10;&#10;Description automatically generated">
            <a:extLst>
              <a:ext uri="{FF2B5EF4-FFF2-40B4-BE49-F238E27FC236}">
                <a16:creationId xmlns:a16="http://schemas.microsoft.com/office/drawing/2014/main" id="{408A886E-1A72-7ED5-3385-C16685E83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839335"/>
            <a:ext cx="4940147" cy="36064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75" name="Arc 7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aphicFrame>
        <p:nvGraphicFramePr>
          <p:cNvPr id="66" name="Subtitle 13">
            <a:extLst>
              <a:ext uri="{FF2B5EF4-FFF2-40B4-BE49-F238E27FC236}">
                <a16:creationId xmlns:a16="http://schemas.microsoft.com/office/drawing/2014/main" id="{66428631-DD10-894C-B965-8D50883A038F}"/>
              </a:ext>
            </a:extLst>
          </p:cNvPr>
          <p:cNvGraphicFramePr/>
          <p:nvPr>
            <p:extLst>
              <p:ext uri="{D42A27DB-BD31-4B8C-83A1-F6EECF244321}">
                <p14:modId xmlns:p14="http://schemas.microsoft.com/office/powerpoint/2010/main" val="3965461682"/>
              </p:ext>
            </p:extLst>
          </p:nvPr>
        </p:nvGraphicFramePr>
        <p:xfrm>
          <a:off x="838201" y="1616695"/>
          <a:ext cx="5257800" cy="46471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ubtitle 13">
            <a:extLst>
              <a:ext uri="{FF2B5EF4-FFF2-40B4-BE49-F238E27FC236}">
                <a16:creationId xmlns:a16="http://schemas.microsoft.com/office/drawing/2014/main" id="{1EC23EAA-C4AC-C7D2-998C-FB71105EFD1B}"/>
              </a:ext>
            </a:extLst>
          </p:cNvPr>
          <p:cNvSpPr txBox="1">
            <a:spLocks/>
          </p:cNvSpPr>
          <p:nvPr/>
        </p:nvSpPr>
        <p:spPr>
          <a:xfrm>
            <a:off x="804670" y="571789"/>
            <a:ext cx="4940147"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U-net – Convolution</a:t>
            </a:r>
            <a:endParaRPr lang="en-US" sz="4000" b="1" dirty="0">
              <a:latin typeface="Arial" panose="020B0604020202020204" pitchFamily="34" charset="0"/>
              <a:ea typeface="Arial" panose="020B0604020202020204" pitchFamily="34" charset="0"/>
              <a:cs typeface="+mj-cs"/>
            </a:endParaRPr>
          </a:p>
        </p:txBody>
      </p:sp>
      <p:sp>
        <p:nvSpPr>
          <p:cNvPr id="9" name="תיבת טקסט 8">
            <a:extLst>
              <a:ext uri="{FF2B5EF4-FFF2-40B4-BE49-F238E27FC236}">
                <a16:creationId xmlns:a16="http://schemas.microsoft.com/office/drawing/2014/main" id="{9C2FA679-6EA6-2FC7-718C-9C525BE977B0}"/>
              </a:ext>
            </a:extLst>
          </p:cNvPr>
          <p:cNvSpPr txBox="1"/>
          <p:nvPr/>
        </p:nvSpPr>
        <p:spPr>
          <a:xfrm>
            <a:off x="838201" y="2474949"/>
            <a:ext cx="4940147" cy="3788858"/>
          </a:xfrm>
          <a:prstGeom prst="rect">
            <a:avLst/>
          </a:prstGeom>
          <a:noFill/>
        </p:spPr>
        <p:txBody>
          <a:bodyPr wrap="square" rtlCol="1">
            <a:spAutoFit/>
          </a:bodyPr>
          <a:lstStyle/>
          <a:p>
            <a:pPr marL="285750" lvl="0" indent="-285750">
              <a:lnSpc>
                <a:spcPct val="150000"/>
              </a:lnSpc>
              <a:buFont typeface="Arial" panose="020B0604020202020204" pitchFamily="34" charset="0"/>
              <a:buChar char="•"/>
            </a:pPr>
            <a:r>
              <a:rPr lang="en-US" dirty="0"/>
              <a:t>A filter is applied to the image.</a:t>
            </a:r>
          </a:p>
          <a:p>
            <a:pPr marL="285750" lvl="0" indent="-285750">
              <a:lnSpc>
                <a:spcPct val="150000"/>
              </a:lnSpc>
              <a:buFont typeface="Arial" panose="020B0604020202020204" pitchFamily="34" charset="0"/>
              <a:buChar char="•"/>
            </a:pPr>
            <a:r>
              <a:rPr lang="en-US" dirty="0"/>
              <a:t>Calculating the dot product between the filter and the receptive pixel of the image.</a:t>
            </a:r>
          </a:p>
          <a:p>
            <a:pPr marL="285750" lvl="0" indent="-285750">
              <a:lnSpc>
                <a:spcPct val="150000"/>
              </a:lnSpc>
              <a:buFont typeface="Arial" panose="020B0604020202020204" pitchFamily="34" charset="0"/>
              <a:buChar char="•"/>
            </a:pPr>
            <a:r>
              <a:rPr lang="en-US" dirty="0"/>
              <a:t>The dot product result is then fed into an output.</a:t>
            </a:r>
          </a:p>
          <a:p>
            <a:pPr marL="285750" lvl="0" indent="-285750">
              <a:lnSpc>
                <a:spcPct val="150000"/>
              </a:lnSpc>
              <a:buFont typeface="Arial" panose="020B0604020202020204" pitchFamily="34" charset="0"/>
              <a:buChar char="•"/>
            </a:pPr>
            <a:r>
              <a:rPr lang="en-US" dirty="0"/>
              <a:t>The filter moves to the next pixel area.</a:t>
            </a:r>
          </a:p>
          <a:p>
            <a:pPr lvl="0">
              <a:lnSpc>
                <a:spcPct val="150000"/>
              </a:lnSpc>
              <a:buNone/>
            </a:pPr>
            <a:r>
              <a:rPr lang="en-US" dirty="0"/>
              <a:t>The process is repeated across the entire image until a final output, also known as a feature map, is obtained.</a:t>
            </a:r>
          </a:p>
        </p:txBody>
      </p:sp>
    </p:spTree>
    <p:extLst>
      <p:ext uri="{BB962C8B-B14F-4D97-AF65-F5344CB8AC3E}">
        <p14:creationId xmlns:p14="http://schemas.microsoft.com/office/powerpoint/2010/main" val="3173951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square, text">
            <a:extLst>
              <a:ext uri="{FF2B5EF4-FFF2-40B4-BE49-F238E27FC236}">
                <a16:creationId xmlns:a16="http://schemas.microsoft.com/office/drawing/2014/main" id="{C28F7788-BA5E-8430-CA63-920BD54FB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461" y="2282814"/>
            <a:ext cx="4733925" cy="2771078"/>
          </a:xfrm>
          <a:prstGeom prst="rect">
            <a:avLst/>
          </a:prstGeom>
        </p:spPr>
      </p:pic>
      <p:sp>
        <p:nvSpPr>
          <p:cNvPr id="3" name="Subtitle 13">
            <a:extLst>
              <a:ext uri="{FF2B5EF4-FFF2-40B4-BE49-F238E27FC236}">
                <a16:creationId xmlns:a16="http://schemas.microsoft.com/office/drawing/2014/main" id="{DD9143D7-6182-21BC-50A3-FB6087FBB853}"/>
              </a:ext>
            </a:extLst>
          </p:cNvPr>
          <p:cNvSpPr txBox="1">
            <a:spLocks/>
          </p:cNvSpPr>
          <p:nvPr/>
        </p:nvSpPr>
        <p:spPr>
          <a:xfrm>
            <a:off x="804669" y="571789"/>
            <a:ext cx="814221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U-net – Pooling &amp; Skip Connections</a:t>
            </a:r>
            <a:endParaRPr lang="en-US" sz="4000" b="1" dirty="0">
              <a:latin typeface="Arial" panose="020B0604020202020204" pitchFamily="34" charset="0"/>
              <a:ea typeface="Arial" panose="020B0604020202020204" pitchFamily="34" charset="0"/>
              <a:cs typeface="+mj-cs"/>
            </a:endParaRPr>
          </a:p>
        </p:txBody>
      </p:sp>
      <p:graphicFrame>
        <p:nvGraphicFramePr>
          <p:cNvPr id="11" name="Subtitle 13">
            <a:extLst>
              <a:ext uri="{FF2B5EF4-FFF2-40B4-BE49-F238E27FC236}">
                <a16:creationId xmlns:a16="http://schemas.microsoft.com/office/drawing/2014/main" id="{AC8AAAD3-445D-CDD7-EE9B-23C7E4BF2B0B}"/>
              </a:ext>
            </a:extLst>
          </p:cNvPr>
          <p:cNvGraphicFramePr/>
          <p:nvPr>
            <p:extLst>
              <p:ext uri="{D42A27DB-BD31-4B8C-83A1-F6EECF244321}">
                <p14:modId xmlns:p14="http://schemas.microsoft.com/office/powerpoint/2010/main" val="307843019"/>
              </p:ext>
            </p:extLst>
          </p:nvPr>
        </p:nvGraphicFramePr>
        <p:xfrm>
          <a:off x="804672" y="1412264"/>
          <a:ext cx="6195789" cy="52858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516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Subtitle 13">
            <a:extLst>
              <a:ext uri="{FF2B5EF4-FFF2-40B4-BE49-F238E27FC236}">
                <a16:creationId xmlns:a16="http://schemas.microsoft.com/office/drawing/2014/main" id="{B6C7ACDB-96FC-31DF-1476-3077E24C7879}"/>
              </a:ext>
            </a:extLst>
          </p:cNvPr>
          <p:cNvSpPr txBox="1">
            <a:spLocks/>
          </p:cNvSpPr>
          <p:nvPr/>
        </p:nvSpPr>
        <p:spPr>
          <a:xfrm>
            <a:off x="1524003" y="1999615"/>
            <a:ext cx="9144000" cy="27640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7200" b="1" kern="1200" dirty="0">
                <a:solidFill>
                  <a:schemeClr val="tx1"/>
                </a:solidFill>
                <a:latin typeface="+mj-lt"/>
                <a:ea typeface="+mj-ea"/>
                <a:cs typeface="+mj-cs"/>
              </a:rPr>
              <a:t>Pre-Process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76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14.png">
            <a:extLst>
              <a:ext uri="{FF2B5EF4-FFF2-40B4-BE49-F238E27FC236}">
                <a16:creationId xmlns:a16="http://schemas.microsoft.com/office/drawing/2014/main" id="{984EB896-840A-5A1C-8838-9C4FD3F23754}"/>
              </a:ext>
            </a:extLst>
          </p:cNvPr>
          <p:cNvPicPr/>
          <p:nvPr/>
        </p:nvPicPr>
        <p:blipFill rotWithShape="1">
          <a:blip r:embed="rId3"/>
          <a:srcRect l="18876" r="10964" b="2"/>
          <a:stretch/>
        </p:blipFill>
        <p:spPr>
          <a:xfrm>
            <a:off x="5010386" y="10"/>
            <a:ext cx="7181613" cy="6857990"/>
          </a:xfrm>
          <a:prstGeom prst="rect">
            <a:avLst/>
          </a:prstGeom>
          <a:effectLst/>
        </p:spPr>
      </p:pic>
      <p:sp>
        <p:nvSpPr>
          <p:cNvPr id="8" name="Subtitle 13">
            <a:extLst>
              <a:ext uri="{FF2B5EF4-FFF2-40B4-BE49-F238E27FC236}">
                <a16:creationId xmlns:a16="http://schemas.microsoft.com/office/drawing/2014/main" id="{CB1415B9-1398-60C6-38D4-FC8DE50F51CB}"/>
              </a:ext>
            </a:extLst>
          </p:cNvPr>
          <p:cNvSpPr txBox="1">
            <a:spLocks/>
          </p:cNvSpPr>
          <p:nvPr/>
        </p:nvSpPr>
        <p:spPr>
          <a:xfrm>
            <a:off x="804669" y="571789"/>
            <a:ext cx="182423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Dataset</a:t>
            </a:r>
            <a:endParaRPr lang="en-US" sz="4000" b="1" dirty="0">
              <a:latin typeface="Arial" panose="020B0604020202020204" pitchFamily="34" charset="0"/>
              <a:ea typeface="Arial" panose="020B0604020202020204" pitchFamily="34" charset="0"/>
              <a:cs typeface="+mj-cs"/>
            </a:endParaRPr>
          </a:p>
        </p:txBody>
      </p:sp>
      <p:graphicFrame>
        <p:nvGraphicFramePr>
          <p:cNvPr id="15" name="Subtitle 13">
            <a:extLst>
              <a:ext uri="{FF2B5EF4-FFF2-40B4-BE49-F238E27FC236}">
                <a16:creationId xmlns:a16="http://schemas.microsoft.com/office/drawing/2014/main" id="{9BB960AF-96FE-7159-CA9F-B990B87485A5}"/>
              </a:ext>
            </a:extLst>
          </p:cNvPr>
          <p:cNvGraphicFramePr/>
          <p:nvPr>
            <p:extLst>
              <p:ext uri="{D42A27DB-BD31-4B8C-83A1-F6EECF244321}">
                <p14:modId xmlns:p14="http://schemas.microsoft.com/office/powerpoint/2010/main" val="1743959532"/>
              </p:ext>
            </p:extLst>
          </p:nvPr>
        </p:nvGraphicFramePr>
        <p:xfrm>
          <a:off x="480392" y="1857379"/>
          <a:ext cx="4270512" cy="44288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825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extBox 3">
            <a:extLst>
              <a:ext uri="{FF2B5EF4-FFF2-40B4-BE49-F238E27FC236}">
                <a16:creationId xmlns:a16="http://schemas.microsoft.com/office/drawing/2014/main" id="{5924189B-3288-4CD0-59DC-C42A79FA22FE}"/>
              </a:ext>
            </a:extLst>
          </p:cNvPr>
          <p:cNvGraphicFramePr/>
          <p:nvPr>
            <p:extLst>
              <p:ext uri="{D42A27DB-BD31-4B8C-83A1-F6EECF244321}">
                <p14:modId xmlns:p14="http://schemas.microsoft.com/office/powerpoint/2010/main" val="2006218044"/>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ubtitle 13">
            <a:extLst>
              <a:ext uri="{FF2B5EF4-FFF2-40B4-BE49-F238E27FC236}">
                <a16:creationId xmlns:a16="http://schemas.microsoft.com/office/drawing/2014/main" id="{E4855707-14B9-7475-036B-6713384FE3EA}"/>
              </a:ext>
            </a:extLst>
          </p:cNvPr>
          <p:cNvSpPr txBox="1">
            <a:spLocks/>
          </p:cNvSpPr>
          <p:nvPr/>
        </p:nvSpPr>
        <p:spPr>
          <a:xfrm>
            <a:off x="804669" y="571789"/>
            <a:ext cx="182423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Dataset</a:t>
            </a:r>
            <a:endParaRPr lang="en-US" sz="4000" b="1" dirty="0">
              <a:latin typeface="Arial" panose="020B0604020202020204" pitchFamily="34" charset="0"/>
              <a:ea typeface="Arial" panose="020B0604020202020204" pitchFamily="34" charset="0"/>
              <a:cs typeface="+mj-cs"/>
            </a:endParaRPr>
          </a:p>
        </p:txBody>
      </p:sp>
    </p:spTree>
    <p:extLst>
      <p:ext uri="{BB962C8B-B14F-4D97-AF65-F5344CB8AC3E}">
        <p14:creationId xmlns:p14="http://schemas.microsoft.com/office/powerpoint/2010/main" val="275081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extBox 3">
            <a:extLst>
              <a:ext uri="{FF2B5EF4-FFF2-40B4-BE49-F238E27FC236}">
                <a16:creationId xmlns:a16="http://schemas.microsoft.com/office/drawing/2014/main" id="{5924189B-3288-4CD0-59DC-C42A79FA22FE}"/>
              </a:ext>
            </a:extLst>
          </p:cNvPr>
          <p:cNvGraphicFramePr/>
          <p:nvPr>
            <p:extLst>
              <p:ext uri="{D42A27DB-BD31-4B8C-83A1-F6EECF244321}">
                <p14:modId xmlns:p14="http://schemas.microsoft.com/office/powerpoint/2010/main" val="281259667"/>
              </p:ext>
            </p:extLst>
          </p:nvPr>
        </p:nvGraphicFramePr>
        <p:xfrm>
          <a:off x="804669" y="135558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ubtitle 13">
            <a:extLst>
              <a:ext uri="{FF2B5EF4-FFF2-40B4-BE49-F238E27FC236}">
                <a16:creationId xmlns:a16="http://schemas.microsoft.com/office/drawing/2014/main" id="{E4855707-14B9-7475-036B-6713384FE3EA}"/>
              </a:ext>
            </a:extLst>
          </p:cNvPr>
          <p:cNvSpPr txBox="1">
            <a:spLocks/>
          </p:cNvSpPr>
          <p:nvPr/>
        </p:nvSpPr>
        <p:spPr>
          <a:xfrm>
            <a:off x="804669" y="571789"/>
            <a:ext cx="182423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Dataset</a:t>
            </a:r>
            <a:endParaRPr lang="en-US" sz="4000" b="1" dirty="0">
              <a:latin typeface="Arial" panose="020B0604020202020204" pitchFamily="34" charset="0"/>
              <a:ea typeface="Arial" panose="020B0604020202020204" pitchFamily="34" charset="0"/>
              <a:cs typeface="+mj-cs"/>
            </a:endParaRPr>
          </a:p>
        </p:txBody>
      </p:sp>
    </p:spTree>
    <p:extLst>
      <p:ext uri="{BB962C8B-B14F-4D97-AF65-F5344CB8AC3E}">
        <p14:creationId xmlns:p14="http://schemas.microsoft.com/office/powerpoint/2010/main" val="2145435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ubtitle 13">
            <a:extLst>
              <a:ext uri="{FF2B5EF4-FFF2-40B4-BE49-F238E27FC236}">
                <a16:creationId xmlns:a16="http://schemas.microsoft.com/office/drawing/2014/main" id="{B6C7ACDB-96FC-31DF-1476-3077E24C7879}"/>
              </a:ext>
            </a:extLst>
          </p:cNvPr>
          <p:cNvSpPr txBox="1">
            <a:spLocks/>
          </p:cNvSpPr>
          <p:nvPr/>
        </p:nvSpPr>
        <p:spPr>
          <a:xfrm>
            <a:off x="1524003" y="1999615"/>
            <a:ext cx="9144000" cy="27640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7200" b="1" kern="1200" dirty="0">
                <a:solidFill>
                  <a:schemeClr val="tx1"/>
                </a:solidFill>
                <a:latin typeface="+mj-lt"/>
                <a:ea typeface="+mj-ea"/>
                <a:cs typeface="+mj-cs"/>
              </a:rPr>
              <a:t>Process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75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13">
            <a:extLst>
              <a:ext uri="{FF2B5EF4-FFF2-40B4-BE49-F238E27FC236}">
                <a16:creationId xmlns:a16="http://schemas.microsoft.com/office/drawing/2014/main" id="{44A4E729-5A56-EF19-513E-1CD4C3F5E065}"/>
              </a:ext>
            </a:extLst>
          </p:cNvPr>
          <p:cNvSpPr txBox="1">
            <a:spLocks/>
          </p:cNvSpPr>
          <p:nvPr/>
        </p:nvSpPr>
        <p:spPr>
          <a:xfrm>
            <a:off x="6513788" y="365125"/>
            <a:ext cx="4840010" cy="111580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400" b="1" dirty="0">
                <a:latin typeface="+mj-lt"/>
                <a:ea typeface="+mj-ea"/>
                <a:cs typeface="+mj-cs"/>
              </a:rPr>
              <a:t>Table of Contents</a:t>
            </a:r>
          </a:p>
        </p:txBody>
      </p:sp>
      <p:pic>
        <p:nvPicPr>
          <p:cNvPr id="19" name="Picture 5" descr="Pen placed on top of a signature line">
            <a:extLst>
              <a:ext uri="{FF2B5EF4-FFF2-40B4-BE49-F238E27FC236}">
                <a16:creationId xmlns:a16="http://schemas.microsoft.com/office/drawing/2014/main" id="{82600350-357A-060D-4B8E-5FE1678822B1}"/>
              </a:ext>
            </a:extLst>
          </p:cNvPr>
          <p:cNvPicPr>
            <a:picLocks noChangeAspect="1"/>
          </p:cNvPicPr>
          <p:nvPr/>
        </p:nvPicPr>
        <p:blipFill rotWithShape="1">
          <a:blip r:embed="rId3"/>
          <a:srcRect l="40467" r="-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Subtitle 13">
            <a:extLst>
              <a:ext uri="{FF2B5EF4-FFF2-40B4-BE49-F238E27FC236}">
                <a16:creationId xmlns:a16="http://schemas.microsoft.com/office/drawing/2014/main" id="{121BAEAE-7CAC-5CA1-1F88-76F5155C1427}"/>
              </a:ext>
            </a:extLst>
          </p:cNvPr>
          <p:cNvSpPr txBox="1">
            <a:spLocks/>
          </p:cNvSpPr>
          <p:nvPr/>
        </p:nvSpPr>
        <p:spPr>
          <a:xfrm>
            <a:off x="6513788" y="2333297"/>
            <a:ext cx="4840010" cy="336844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000" dirty="0"/>
              <a:t>Introduction</a:t>
            </a:r>
          </a:p>
          <a:p>
            <a:pPr lvl="1">
              <a:lnSpc>
                <a:spcPct val="150000"/>
              </a:lnSpc>
            </a:pPr>
            <a:r>
              <a:rPr lang="en-US" sz="2000" dirty="0"/>
              <a:t>Proposed approach</a:t>
            </a:r>
          </a:p>
          <a:p>
            <a:pPr lvl="1">
              <a:lnSpc>
                <a:spcPct val="150000"/>
              </a:lnSpc>
            </a:pPr>
            <a:r>
              <a:rPr lang="en-US" sz="2000" dirty="0"/>
              <a:t>Background</a:t>
            </a:r>
          </a:p>
          <a:p>
            <a:pPr lvl="1">
              <a:lnSpc>
                <a:spcPct val="150000"/>
              </a:lnSpc>
            </a:pPr>
            <a:r>
              <a:rPr lang="en-US" sz="2000" dirty="0"/>
              <a:t>Pre-process</a:t>
            </a:r>
          </a:p>
          <a:p>
            <a:pPr lvl="1">
              <a:lnSpc>
                <a:spcPct val="150000"/>
              </a:lnSpc>
            </a:pPr>
            <a:r>
              <a:rPr lang="en-US" sz="2000" dirty="0"/>
              <a:t>Process</a:t>
            </a:r>
          </a:p>
          <a:p>
            <a:pPr lvl="1">
              <a:lnSpc>
                <a:spcPct val="150000"/>
              </a:lnSpc>
            </a:pPr>
            <a:r>
              <a:rPr lang="en-US" sz="2000" dirty="0"/>
              <a:t>Our Approach</a:t>
            </a:r>
          </a:p>
          <a:p>
            <a:pPr lvl="1">
              <a:lnSpc>
                <a:spcPct val="150000"/>
              </a:lnSpc>
            </a:pPr>
            <a:r>
              <a:rPr lang="en-US" sz="2000" dirty="0"/>
              <a:t>Conclusion</a:t>
            </a:r>
          </a:p>
          <a:p>
            <a:pPr lvl="1">
              <a:lnSpc>
                <a:spcPct val="150000"/>
              </a:lnSpc>
            </a:pPr>
            <a:r>
              <a:rPr lang="en-US" sz="2000" dirty="0"/>
              <a:t>Demonstration</a:t>
            </a:r>
          </a:p>
        </p:txBody>
      </p:sp>
      <p:pic>
        <p:nvPicPr>
          <p:cNvPr id="2" name="Picture 1" descr="A red object on a black background&#10;&#10;Description automatically generated with medium confidence">
            <a:extLst>
              <a:ext uri="{FF2B5EF4-FFF2-40B4-BE49-F238E27FC236}">
                <a16:creationId xmlns:a16="http://schemas.microsoft.com/office/drawing/2014/main" id="{A6A2A1B9-6915-917B-211D-E467F1DD3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64442" flipV="1">
            <a:off x="15655459" y="21624"/>
            <a:ext cx="1430425" cy="557598"/>
          </a:xfrm>
          <a:prstGeom prst="rect">
            <a:avLst/>
          </a:prstGeom>
        </p:spPr>
      </p:pic>
      <p:pic>
        <p:nvPicPr>
          <p:cNvPr id="5" name="Picture 4" descr="A red object on a black background&#10;&#10;Description automatically generated with medium confidence">
            <a:extLst>
              <a:ext uri="{FF2B5EF4-FFF2-40B4-BE49-F238E27FC236}">
                <a16:creationId xmlns:a16="http://schemas.microsoft.com/office/drawing/2014/main" id="{F0E1A229-0040-5260-5C0F-FF1563ACD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3325" flipV="1">
            <a:off x="16203002" y="332841"/>
            <a:ext cx="773084" cy="603522"/>
          </a:xfrm>
          <a:prstGeom prst="rect">
            <a:avLst/>
          </a:prstGeom>
        </p:spPr>
      </p:pic>
      <p:pic>
        <p:nvPicPr>
          <p:cNvPr id="6" name="Picture 5" descr="A red object on a black background&#10;&#10;Description automatically generated with medium confidence">
            <a:extLst>
              <a:ext uri="{FF2B5EF4-FFF2-40B4-BE49-F238E27FC236}">
                <a16:creationId xmlns:a16="http://schemas.microsoft.com/office/drawing/2014/main" id="{D8A2528C-B413-3F94-1936-4EE0851D6A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543878" flipV="1">
            <a:off x="16125580" y="-66674"/>
            <a:ext cx="1247148" cy="486154"/>
          </a:xfrm>
          <a:prstGeom prst="rect">
            <a:avLst/>
          </a:prstGeom>
        </p:spPr>
      </p:pic>
      <p:pic>
        <p:nvPicPr>
          <p:cNvPr id="8" name="Picture 7" descr="A red oval object on a black background&#10;&#10;Description automatically generated">
            <a:extLst>
              <a:ext uri="{FF2B5EF4-FFF2-40B4-BE49-F238E27FC236}">
                <a16:creationId xmlns:a16="http://schemas.microsoft.com/office/drawing/2014/main" id="{47F0E885-5CAE-5705-7FE0-B139D161A1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543878" flipV="1">
            <a:off x="15488984" y="-198099"/>
            <a:ext cx="812428" cy="316694"/>
          </a:xfrm>
          <a:prstGeom prst="rect">
            <a:avLst/>
          </a:prstGeom>
        </p:spPr>
      </p:pic>
      <p:pic>
        <p:nvPicPr>
          <p:cNvPr id="9" name="Picture 8" descr="A red circle with black background&#10;&#10;Description automatically generated with medium confidence">
            <a:extLst>
              <a:ext uri="{FF2B5EF4-FFF2-40B4-BE49-F238E27FC236}">
                <a16:creationId xmlns:a16="http://schemas.microsoft.com/office/drawing/2014/main" id="{2EA85178-2406-DD60-5D01-178D173EDB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615452" flipV="1">
            <a:off x="16532316" y="126486"/>
            <a:ext cx="856558" cy="707838"/>
          </a:xfrm>
          <a:prstGeom prst="rect">
            <a:avLst/>
          </a:prstGeom>
        </p:spPr>
      </p:pic>
      <p:pic>
        <p:nvPicPr>
          <p:cNvPr id="10" name="Picture 9" descr="A red object on a black background&#10;&#10;Description automatically generated with medium confidence">
            <a:extLst>
              <a:ext uri="{FF2B5EF4-FFF2-40B4-BE49-F238E27FC236}">
                <a16:creationId xmlns:a16="http://schemas.microsoft.com/office/drawing/2014/main" id="{5A858446-79B6-949A-B6E0-D4EC5CBE3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636121" flipV="1">
            <a:off x="16689488" y="-202249"/>
            <a:ext cx="939280" cy="557598"/>
          </a:xfrm>
          <a:prstGeom prst="rect">
            <a:avLst/>
          </a:prstGeom>
        </p:spPr>
      </p:pic>
      <p:pic>
        <p:nvPicPr>
          <p:cNvPr id="11" name="Picture 10" descr="A red oval object on a black background&#10;&#10;Description automatically generated">
            <a:extLst>
              <a:ext uri="{FF2B5EF4-FFF2-40B4-BE49-F238E27FC236}">
                <a16:creationId xmlns:a16="http://schemas.microsoft.com/office/drawing/2014/main" id="{EA0974C9-2C13-A084-7C12-9C6464EFEB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084370" flipV="1">
            <a:off x="16841646" y="313777"/>
            <a:ext cx="557988" cy="461106"/>
          </a:xfrm>
          <a:prstGeom prst="rect">
            <a:avLst/>
          </a:prstGeom>
        </p:spPr>
      </p:pic>
      <p:pic>
        <p:nvPicPr>
          <p:cNvPr id="12" name="Picture 11" descr="A red circle with black background&#10;&#10;Description automatically generated with low confidence">
            <a:extLst>
              <a:ext uri="{FF2B5EF4-FFF2-40B4-BE49-F238E27FC236}">
                <a16:creationId xmlns:a16="http://schemas.microsoft.com/office/drawing/2014/main" id="{75E9286A-2DC8-E329-567A-6310EE25E6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413763" flipV="1">
            <a:off x="15430184" y="78585"/>
            <a:ext cx="1189667" cy="463747"/>
          </a:xfrm>
          <a:prstGeom prst="rect">
            <a:avLst/>
          </a:prstGeom>
        </p:spPr>
      </p:pic>
      <p:pic>
        <p:nvPicPr>
          <p:cNvPr id="13" name="Picture 12" descr="A red object on a black background&#10;&#10;Description automatically generated with medium confidence">
            <a:extLst>
              <a:ext uri="{FF2B5EF4-FFF2-40B4-BE49-F238E27FC236}">
                <a16:creationId xmlns:a16="http://schemas.microsoft.com/office/drawing/2014/main" id="{92A67E09-BC8D-A331-6E7E-DFC1DD3BB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195918" flipH="1" flipV="1">
            <a:off x="15299804" y="432046"/>
            <a:ext cx="1305909" cy="557598"/>
          </a:xfrm>
          <a:prstGeom prst="rect">
            <a:avLst/>
          </a:prstGeom>
        </p:spPr>
      </p:pic>
      <p:pic>
        <p:nvPicPr>
          <p:cNvPr id="14" name="Picture 13" descr="A red oval object on a black background&#10;&#10;Description automatically generated">
            <a:extLst>
              <a:ext uri="{FF2B5EF4-FFF2-40B4-BE49-F238E27FC236}">
                <a16:creationId xmlns:a16="http://schemas.microsoft.com/office/drawing/2014/main" id="{358B6E24-FFA3-4B69-6B93-4CEEE59116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304934">
            <a:off x="15093988" y="320265"/>
            <a:ext cx="931874" cy="408096"/>
          </a:xfrm>
          <a:prstGeom prst="rect">
            <a:avLst/>
          </a:prstGeom>
        </p:spPr>
      </p:pic>
      <p:pic>
        <p:nvPicPr>
          <p:cNvPr id="15" name="Picture 14" descr="A red object on a black background&#10;&#10;Description automatically generated with medium confidence">
            <a:extLst>
              <a:ext uri="{FF2B5EF4-FFF2-40B4-BE49-F238E27FC236}">
                <a16:creationId xmlns:a16="http://schemas.microsoft.com/office/drawing/2014/main" id="{55DDAA78-2DB7-0EA2-28F0-4E4F8EA4BA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64442" flipV="1">
            <a:off x="14578372" y="289505"/>
            <a:ext cx="1088322" cy="424242"/>
          </a:xfrm>
          <a:prstGeom prst="rect">
            <a:avLst/>
          </a:prstGeom>
        </p:spPr>
      </p:pic>
      <p:pic>
        <p:nvPicPr>
          <p:cNvPr id="16" name="Picture 15" descr="A red object on a black background&#10;&#10;Description automatically generated with medium confidence">
            <a:extLst>
              <a:ext uri="{FF2B5EF4-FFF2-40B4-BE49-F238E27FC236}">
                <a16:creationId xmlns:a16="http://schemas.microsoft.com/office/drawing/2014/main" id="{8B3EB279-C7AF-CB7C-1D09-3F00F4CA4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53889" flipV="1">
            <a:off x="15068810" y="195431"/>
            <a:ext cx="462908" cy="1007918"/>
          </a:xfrm>
          <a:prstGeom prst="rect">
            <a:avLst/>
          </a:prstGeom>
        </p:spPr>
      </p:pic>
      <p:pic>
        <p:nvPicPr>
          <p:cNvPr id="20" name="Picture 19" descr="A red oval object on a black background&#10;&#10;Description automatically generated">
            <a:extLst>
              <a:ext uri="{FF2B5EF4-FFF2-40B4-BE49-F238E27FC236}">
                <a16:creationId xmlns:a16="http://schemas.microsoft.com/office/drawing/2014/main" id="{679DD035-2B6F-0A93-1FAC-E43FC9E4D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764442" flipV="1">
            <a:off x="16424756" y="-411934"/>
            <a:ext cx="812428" cy="443688"/>
          </a:xfrm>
          <a:prstGeom prst="rect">
            <a:avLst/>
          </a:prstGeom>
        </p:spPr>
      </p:pic>
      <p:pic>
        <p:nvPicPr>
          <p:cNvPr id="22" name="Picture 21" descr="A red circle with black background&#10;&#10;Description automatically generated with low confidence">
            <a:extLst>
              <a:ext uri="{FF2B5EF4-FFF2-40B4-BE49-F238E27FC236}">
                <a16:creationId xmlns:a16="http://schemas.microsoft.com/office/drawing/2014/main" id="{7830713F-378E-C848-F842-AF41106CDF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413763" flipV="1">
            <a:off x="14910767" y="-64669"/>
            <a:ext cx="1189667" cy="463747"/>
          </a:xfrm>
          <a:prstGeom prst="rect">
            <a:avLst/>
          </a:prstGeom>
        </p:spPr>
      </p:pic>
      <p:pic>
        <p:nvPicPr>
          <p:cNvPr id="31" name="Picture 30" descr="A red object on a black background&#10;&#10;Description automatically generated with medium confidence">
            <a:extLst>
              <a:ext uri="{FF2B5EF4-FFF2-40B4-BE49-F238E27FC236}">
                <a16:creationId xmlns:a16="http://schemas.microsoft.com/office/drawing/2014/main" id="{4B12F90E-A335-EC27-C612-83D44983A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549068" flipH="1" flipV="1">
            <a:off x="18536488" y="-788098"/>
            <a:ext cx="896918" cy="811861"/>
          </a:xfrm>
          <a:prstGeom prst="rect">
            <a:avLst/>
          </a:prstGeom>
        </p:spPr>
      </p:pic>
      <p:pic>
        <p:nvPicPr>
          <p:cNvPr id="33" name="Picture 32" descr="A red object on a black background&#10;&#10;Description automatically generated with medium confidence">
            <a:extLst>
              <a:ext uri="{FF2B5EF4-FFF2-40B4-BE49-F238E27FC236}">
                <a16:creationId xmlns:a16="http://schemas.microsoft.com/office/drawing/2014/main" id="{59A11196-AC51-1A38-36CD-04465CB14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543878" flipV="1">
            <a:off x="17334985" y="-542629"/>
            <a:ext cx="1430425" cy="557598"/>
          </a:xfrm>
          <a:prstGeom prst="rect">
            <a:avLst/>
          </a:prstGeom>
        </p:spPr>
      </p:pic>
      <p:pic>
        <p:nvPicPr>
          <p:cNvPr id="34" name="Picture 33" descr="A red object on a black background&#10;&#10;Description automatically generated with medium confidence">
            <a:extLst>
              <a:ext uri="{FF2B5EF4-FFF2-40B4-BE49-F238E27FC236}">
                <a16:creationId xmlns:a16="http://schemas.microsoft.com/office/drawing/2014/main" id="{FA13D602-7898-152C-BCDF-9353C571B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207039" flipV="1">
            <a:off x="17932618" y="-498908"/>
            <a:ext cx="836755" cy="557598"/>
          </a:xfrm>
          <a:prstGeom prst="rect">
            <a:avLst/>
          </a:prstGeom>
        </p:spPr>
      </p:pic>
      <p:pic>
        <p:nvPicPr>
          <p:cNvPr id="35" name="Picture 34" descr="A red circle with black background&#10;&#10;Description automatically generated with low confidence">
            <a:extLst>
              <a:ext uri="{FF2B5EF4-FFF2-40B4-BE49-F238E27FC236}">
                <a16:creationId xmlns:a16="http://schemas.microsoft.com/office/drawing/2014/main" id="{4CDCE6EE-0786-1D6C-EAE0-0B97132EF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543878" flipV="1">
            <a:off x="17310230" y="-224538"/>
            <a:ext cx="1189667" cy="463747"/>
          </a:xfrm>
          <a:prstGeom prst="rect">
            <a:avLst/>
          </a:prstGeom>
        </p:spPr>
      </p:pic>
      <p:pic>
        <p:nvPicPr>
          <p:cNvPr id="36" name="Picture 35" descr="A red oval object on a black background&#10;&#10;Description automatically generated">
            <a:extLst>
              <a:ext uri="{FF2B5EF4-FFF2-40B4-BE49-F238E27FC236}">
                <a16:creationId xmlns:a16="http://schemas.microsoft.com/office/drawing/2014/main" id="{FB263545-387F-A99D-89A8-08B139EE9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543878" flipV="1">
            <a:off x="17878832" y="-136683"/>
            <a:ext cx="812428" cy="316694"/>
          </a:xfrm>
          <a:prstGeom prst="rect">
            <a:avLst/>
          </a:prstGeom>
        </p:spPr>
      </p:pic>
      <p:pic>
        <p:nvPicPr>
          <p:cNvPr id="37" name="Picture 36" descr="A red object on a black background&#10;&#10;Description automatically generated with medium confidence">
            <a:extLst>
              <a:ext uri="{FF2B5EF4-FFF2-40B4-BE49-F238E27FC236}">
                <a16:creationId xmlns:a16="http://schemas.microsoft.com/office/drawing/2014/main" id="{E42B8458-37BA-88DD-618C-D6C014F88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209835" flipV="1">
            <a:off x="18490490" y="-851771"/>
            <a:ext cx="596023" cy="878726"/>
          </a:xfrm>
          <a:prstGeom prst="rect">
            <a:avLst/>
          </a:prstGeom>
        </p:spPr>
      </p:pic>
      <p:pic>
        <p:nvPicPr>
          <p:cNvPr id="28" name="Picture 27" descr="A red circle with black background&#10;&#10;Description automatically generated with medium confidence">
            <a:extLst>
              <a:ext uri="{FF2B5EF4-FFF2-40B4-BE49-F238E27FC236}">
                <a16:creationId xmlns:a16="http://schemas.microsoft.com/office/drawing/2014/main" id="{3DFA7E95-A6F8-655D-B4C9-758CE4F1C7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851197" flipV="1">
            <a:off x="19478569" y="-1697789"/>
            <a:ext cx="791380" cy="569373"/>
          </a:xfrm>
          <a:prstGeom prst="rect">
            <a:avLst/>
          </a:prstGeom>
        </p:spPr>
      </p:pic>
      <p:pic>
        <p:nvPicPr>
          <p:cNvPr id="24" name="Picture 23" descr="A red object on a black background&#10;&#10;Description automatically generated with medium confidence">
            <a:extLst>
              <a:ext uri="{FF2B5EF4-FFF2-40B4-BE49-F238E27FC236}">
                <a16:creationId xmlns:a16="http://schemas.microsoft.com/office/drawing/2014/main" id="{C238D0A4-20BC-6027-22B7-AD9E216C0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779623" flipV="1">
            <a:off x="19048685" y="-1542679"/>
            <a:ext cx="907680" cy="878726"/>
          </a:xfrm>
          <a:prstGeom prst="rect">
            <a:avLst/>
          </a:prstGeom>
        </p:spPr>
      </p:pic>
      <p:pic>
        <p:nvPicPr>
          <p:cNvPr id="25" name="Picture 24" descr="A red object on a black background&#10;&#10;Description automatically generated with medium confidence">
            <a:extLst>
              <a:ext uri="{FF2B5EF4-FFF2-40B4-BE49-F238E27FC236}">
                <a16:creationId xmlns:a16="http://schemas.microsoft.com/office/drawing/2014/main" id="{6902632A-4B3E-35DA-994B-F69705D86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869070" flipV="1">
            <a:off x="18888211" y="-1493605"/>
            <a:ext cx="836755" cy="557598"/>
          </a:xfrm>
          <a:prstGeom prst="rect">
            <a:avLst/>
          </a:prstGeom>
        </p:spPr>
      </p:pic>
      <p:pic>
        <p:nvPicPr>
          <p:cNvPr id="26" name="Picture 25" descr="A red circle with black background&#10;&#10;Description automatically generated with low confidence">
            <a:extLst>
              <a:ext uri="{FF2B5EF4-FFF2-40B4-BE49-F238E27FC236}">
                <a16:creationId xmlns:a16="http://schemas.microsoft.com/office/drawing/2014/main" id="{DF8C5BF4-7808-9906-47ED-5CF38F7261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779623" flipV="1">
            <a:off x="19054710" y="-974848"/>
            <a:ext cx="754906" cy="730825"/>
          </a:xfrm>
          <a:prstGeom prst="rect">
            <a:avLst/>
          </a:prstGeom>
        </p:spPr>
      </p:pic>
      <p:pic>
        <p:nvPicPr>
          <p:cNvPr id="27" name="Picture 26" descr="A red oval object on a black background&#10;&#10;Description automatically generated">
            <a:extLst>
              <a:ext uri="{FF2B5EF4-FFF2-40B4-BE49-F238E27FC236}">
                <a16:creationId xmlns:a16="http://schemas.microsoft.com/office/drawing/2014/main" id="{BC8B1504-2DAC-5FA9-3D94-3E04A94DC7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779623" flipV="1">
            <a:off x="19524168" y="-1124640"/>
            <a:ext cx="515529" cy="499083"/>
          </a:xfrm>
          <a:prstGeom prst="rect">
            <a:avLst/>
          </a:prstGeom>
        </p:spPr>
      </p:pic>
      <p:pic>
        <p:nvPicPr>
          <p:cNvPr id="29" name="Picture 28" descr="A red oval object on a black background&#10;&#10;Description automatically generated">
            <a:extLst>
              <a:ext uri="{FF2B5EF4-FFF2-40B4-BE49-F238E27FC236}">
                <a16:creationId xmlns:a16="http://schemas.microsoft.com/office/drawing/2014/main" id="{21465E53-EB41-6369-E8BA-420D55A9F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2320115" flipV="1">
            <a:off x="19793920" y="-1410561"/>
            <a:ext cx="515529" cy="499083"/>
          </a:xfrm>
          <a:prstGeom prst="rect">
            <a:avLst/>
          </a:prstGeom>
        </p:spPr>
      </p:pic>
      <p:pic>
        <p:nvPicPr>
          <p:cNvPr id="30" name="Picture 29" descr="A red circle with black background&#10;&#10;Description automatically generated with low confidence">
            <a:extLst>
              <a:ext uri="{FF2B5EF4-FFF2-40B4-BE49-F238E27FC236}">
                <a16:creationId xmlns:a16="http://schemas.microsoft.com/office/drawing/2014/main" id="{366035E7-D8A4-74B5-2033-28945DF61A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4428944" flipV="1">
            <a:off x="17902063" y="-894595"/>
            <a:ext cx="1260739" cy="437604"/>
          </a:xfrm>
          <a:prstGeom prst="rect">
            <a:avLst/>
          </a:prstGeom>
        </p:spPr>
      </p:pic>
      <p:pic>
        <p:nvPicPr>
          <p:cNvPr id="32" name="Picture 31" descr="A red oval object on a black background&#10;&#10;Description automatically generated">
            <a:extLst>
              <a:ext uri="{FF2B5EF4-FFF2-40B4-BE49-F238E27FC236}">
                <a16:creationId xmlns:a16="http://schemas.microsoft.com/office/drawing/2014/main" id="{37497259-A88D-87BD-BDA6-2A0D7E948B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2320115">
            <a:off x="18617554" y="-1176426"/>
            <a:ext cx="515529" cy="737675"/>
          </a:xfrm>
          <a:prstGeom prst="rect">
            <a:avLst/>
          </a:prstGeom>
        </p:spPr>
      </p:pic>
      <p:pic>
        <p:nvPicPr>
          <p:cNvPr id="38" name="Picture 37" descr="A red oval object on a black background&#10;&#10;Description automatically generated">
            <a:extLst>
              <a:ext uri="{FF2B5EF4-FFF2-40B4-BE49-F238E27FC236}">
                <a16:creationId xmlns:a16="http://schemas.microsoft.com/office/drawing/2014/main" id="{E2B97E76-59DB-3CD5-7F50-7FD7B71CF2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2320115" flipV="1">
            <a:off x="19035146" y="-1044890"/>
            <a:ext cx="515529" cy="499083"/>
          </a:xfrm>
          <a:prstGeom prst="rect">
            <a:avLst/>
          </a:prstGeom>
        </p:spPr>
      </p:pic>
      <p:pic>
        <p:nvPicPr>
          <p:cNvPr id="39" name="Picture 38" descr="A red circle with black background&#10;&#10;Description automatically generated with low confidence">
            <a:extLst>
              <a:ext uri="{FF2B5EF4-FFF2-40B4-BE49-F238E27FC236}">
                <a16:creationId xmlns:a16="http://schemas.microsoft.com/office/drawing/2014/main" id="{ABE7CCF3-11ED-4FA1-5F76-48C61DF72A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193199" flipV="1">
            <a:off x="17182130" y="-506552"/>
            <a:ext cx="1189667" cy="463747"/>
          </a:xfrm>
          <a:prstGeom prst="rect">
            <a:avLst/>
          </a:prstGeom>
        </p:spPr>
      </p:pic>
      <p:pic>
        <p:nvPicPr>
          <p:cNvPr id="40" name="Picture 39" descr="A red object on a black background&#10;&#10;Description automatically generated with medium confidence">
            <a:extLst>
              <a:ext uri="{FF2B5EF4-FFF2-40B4-BE49-F238E27FC236}">
                <a16:creationId xmlns:a16="http://schemas.microsoft.com/office/drawing/2014/main" id="{88EED897-C1B1-F72D-D73D-8424A1769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975354" flipH="1" flipV="1">
            <a:off x="16844848" y="-83043"/>
            <a:ext cx="1305909" cy="557598"/>
          </a:xfrm>
          <a:prstGeom prst="rect">
            <a:avLst/>
          </a:prstGeom>
        </p:spPr>
      </p:pic>
      <p:pic>
        <p:nvPicPr>
          <p:cNvPr id="41" name="Picture 40" descr="A red oval object on a black background&#10;&#10;Description automatically generated">
            <a:extLst>
              <a:ext uri="{FF2B5EF4-FFF2-40B4-BE49-F238E27FC236}">
                <a16:creationId xmlns:a16="http://schemas.microsoft.com/office/drawing/2014/main" id="{3E239E27-7813-9615-922B-5E9D0C42B6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084370">
            <a:off x="17197661" y="-286105"/>
            <a:ext cx="557988" cy="681543"/>
          </a:xfrm>
          <a:prstGeom prst="rect">
            <a:avLst/>
          </a:prstGeom>
        </p:spPr>
      </p:pic>
      <p:pic>
        <p:nvPicPr>
          <p:cNvPr id="42" name="Picture 41" descr="A red object on a black background&#10;&#10;Description automatically generated with medium confidence">
            <a:extLst>
              <a:ext uri="{FF2B5EF4-FFF2-40B4-BE49-F238E27FC236}">
                <a16:creationId xmlns:a16="http://schemas.microsoft.com/office/drawing/2014/main" id="{685A1BF7-0501-452B-3FE0-3F2797CAE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52455" flipV="1">
            <a:off x="13125078" y="266366"/>
            <a:ext cx="1321580" cy="603522"/>
          </a:xfrm>
          <a:prstGeom prst="rect">
            <a:avLst/>
          </a:prstGeom>
        </p:spPr>
      </p:pic>
      <p:pic>
        <p:nvPicPr>
          <p:cNvPr id="43" name="Picture 42" descr="A red object on a black background&#10;&#10;Description automatically generated with medium confidence">
            <a:extLst>
              <a:ext uri="{FF2B5EF4-FFF2-40B4-BE49-F238E27FC236}">
                <a16:creationId xmlns:a16="http://schemas.microsoft.com/office/drawing/2014/main" id="{55627DEA-FEBE-D519-21F3-96577EA39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21338" flipV="1">
            <a:off x="13519328" y="375321"/>
            <a:ext cx="462908" cy="1007918"/>
          </a:xfrm>
          <a:prstGeom prst="rect">
            <a:avLst/>
          </a:prstGeom>
        </p:spPr>
      </p:pic>
      <p:pic>
        <p:nvPicPr>
          <p:cNvPr id="44" name="Picture 43" descr="A red object on a black background&#10;&#10;Description automatically generated with medium confidence">
            <a:extLst>
              <a:ext uri="{FF2B5EF4-FFF2-40B4-BE49-F238E27FC236}">
                <a16:creationId xmlns:a16="http://schemas.microsoft.com/office/drawing/2014/main" id="{65F8E593-4ECB-6B78-B3AA-99AC20BBA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31891" flipV="1">
            <a:off x="13611317" y="258731"/>
            <a:ext cx="1247148" cy="486154"/>
          </a:xfrm>
          <a:prstGeom prst="rect">
            <a:avLst/>
          </a:prstGeom>
        </p:spPr>
      </p:pic>
      <p:pic>
        <p:nvPicPr>
          <p:cNvPr id="45" name="Picture 44" descr="A red circle with black background&#10;&#10;Description automatically generated with low confidence">
            <a:extLst>
              <a:ext uri="{FF2B5EF4-FFF2-40B4-BE49-F238E27FC236}">
                <a16:creationId xmlns:a16="http://schemas.microsoft.com/office/drawing/2014/main" id="{F72EAC83-B92E-6E3C-331F-2631AEB565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031891" flipV="1">
            <a:off x="13625534" y="643001"/>
            <a:ext cx="1189667" cy="463747"/>
          </a:xfrm>
          <a:prstGeom prst="rect">
            <a:avLst/>
          </a:prstGeom>
        </p:spPr>
      </p:pic>
      <p:pic>
        <p:nvPicPr>
          <p:cNvPr id="46" name="Picture 45" descr="A red oval object on a black background&#10;&#10;Description automatically generated">
            <a:extLst>
              <a:ext uri="{FF2B5EF4-FFF2-40B4-BE49-F238E27FC236}">
                <a16:creationId xmlns:a16="http://schemas.microsoft.com/office/drawing/2014/main" id="{91581A2A-9807-10C5-9292-9EA6086FDC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031891" flipV="1">
            <a:off x="13994186" y="1017115"/>
            <a:ext cx="812428" cy="316694"/>
          </a:xfrm>
          <a:prstGeom prst="rect">
            <a:avLst/>
          </a:prstGeom>
        </p:spPr>
      </p:pic>
      <p:pic>
        <p:nvPicPr>
          <p:cNvPr id="47" name="Picture 46" descr="A red circle with black background&#10;&#10;Description automatically generated with medium confidence">
            <a:extLst>
              <a:ext uri="{FF2B5EF4-FFF2-40B4-BE49-F238E27FC236}">
                <a16:creationId xmlns:a16="http://schemas.microsoft.com/office/drawing/2014/main" id="{CAE5B6C9-3076-1302-9C66-D9A699F01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4140162" flipV="1">
            <a:off x="14159231" y="678110"/>
            <a:ext cx="1321652" cy="458748"/>
          </a:xfrm>
          <a:prstGeom prst="rect">
            <a:avLst/>
          </a:prstGeom>
        </p:spPr>
      </p:pic>
      <p:pic>
        <p:nvPicPr>
          <p:cNvPr id="48" name="Picture 47" descr="A red object on a black background&#10;&#10;Description automatically generated with medium confidence">
            <a:extLst>
              <a:ext uri="{FF2B5EF4-FFF2-40B4-BE49-F238E27FC236}">
                <a16:creationId xmlns:a16="http://schemas.microsoft.com/office/drawing/2014/main" id="{2D68EB61-2631-C5BF-1C77-8BB748675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124134" flipV="1">
            <a:off x="14084885" y="297636"/>
            <a:ext cx="939280" cy="557598"/>
          </a:xfrm>
          <a:prstGeom prst="rect">
            <a:avLst/>
          </a:prstGeom>
        </p:spPr>
      </p:pic>
      <p:pic>
        <p:nvPicPr>
          <p:cNvPr id="49" name="Picture 48" descr="A red oval object on a black background&#10;&#10;Description automatically generated">
            <a:extLst>
              <a:ext uri="{FF2B5EF4-FFF2-40B4-BE49-F238E27FC236}">
                <a16:creationId xmlns:a16="http://schemas.microsoft.com/office/drawing/2014/main" id="{6E9F53FB-6526-24B3-5460-3376B52449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235733" flipV="1">
            <a:off x="14384172" y="88050"/>
            <a:ext cx="931873" cy="339710"/>
          </a:xfrm>
          <a:prstGeom prst="rect">
            <a:avLst/>
          </a:prstGeom>
        </p:spPr>
      </p:pic>
      <p:pic>
        <p:nvPicPr>
          <p:cNvPr id="50" name="Picture 49" descr="A red circle with black background&#10;&#10;Description automatically generated with low confidence">
            <a:extLst>
              <a:ext uri="{FF2B5EF4-FFF2-40B4-BE49-F238E27FC236}">
                <a16:creationId xmlns:a16="http://schemas.microsoft.com/office/drawing/2014/main" id="{1380328D-5D2B-4CD0-8F50-E6BEF89317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901776" flipV="1">
            <a:off x="13847808" y="-29444"/>
            <a:ext cx="1099141" cy="501941"/>
          </a:xfrm>
          <a:prstGeom prst="rect">
            <a:avLst/>
          </a:prstGeom>
        </p:spPr>
      </p:pic>
      <p:pic>
        <p:nvPicPr>
          <p:cNvPr id="51" name="Picture 50" descr="A red object on a black background&#10;&#10;Description automatically generated with medium confidence">
            <a:extLst>
              <a:ext uri="{FF2B5EF4-FFF2-40B4-BE49-F238E27FC236}">
                <a16:creationId xmlns:a16="http://schemas.microsoft.com/office/drawing/2014/main" id="{762E8D97-D0E5-C039-6A8E-F38F98A6A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734667" flipH="1" flipV="1">
            <a:off x="19243177" y="-1829241"/>
            <a:ext cx="967120" cy="476833"/>
          </a:xfrm>
          <a:prstGeom prst="rect">
            <a:avLst/>
          </a:prstGeom>
        </p:spPr>
      </p:pic>
      <p:pic>
        <p:nvPicPr>
          <p:cNvPr id="52" name="Picture 51" descr="A red oval object on a black background&#10;&#10;Description automatically generated">
            <a:extLst>
              <a:ext uri="{FF2B5EF4-FFF2-40B4-BE49-F238E27FC236}">
                <a16:creationId xmlns:a16="http://schemas.microsoft.com/office/drawing/2014/main" id="{9FE4BD7B-EF1E-CBD2-E06E-ABBDAA409A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567934">
            <a:off x="17461995" y="-862474"/>
            <a:ext cx="931874" cy="408096"/>
          </a:xfrm>
          <a:prstGeom prst="rect">
            <a:avLst/>
          </a:prstGeom>
        </p:spPr>
      </p:pic>
      <p:pic>
        <p:nvPicPr>
          <p:cNvPr id="53" name="Picture 52" descr="A red object on a black background&#10;&#10;Description automatically generated with medium confidence">
            <a:extLst>
              <a:ext uri="{FF2B5EF4-FFF2-40B4-BE49-F238E27FC236}">
                <a16:creationId xmlns:a16="http://schemas.microsoft.com/office/drawing/2014/main" id="{FFB65089-0DEE-6BBE-5E59-9A5536D5F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52455" flipV="1">
            <a:off x="12938916" y="23619"/>
            <a:ext cx="1044685" cy="603522"/>
          </a:xfrm>
          <a:prstGeom prst="rect">
            <a:avLst/>
          </a:prstGeom>
        </p:spPr>
      </p:pic>
      <p:pic>
        <p:nvPicPr>
          <p:cNvPr id="54" name="Picture 53" descr="A red object on a black background&#10;&#10;Description automatically generated with medium confidence">
            <a:extLst>
              <a:ext uri="{FF2B5EF4-FFF2-40B4-BE49-F238E27FC236}">
                <a16:creationId xmlns:a16="http://schemas.microsoft.com/office/drawing/2014/main" id="{DC311F9A-F7D3-BA35-8712-6C524F1FC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41902" flipV="1">
            <a:off x="18687892" y="-1684244"/>
            <a:ext cx="462908" cy="1007918"/>
          </a:xfrm>
          <a:prstGeom prst="rect">
            <a:avLst/>
          </a:prstGeom>
        </p:spPr>
      </p:pic>
      <p:pic>
        <p:nvPicPr>
          <p:cNvPr id="55" name="Picture 54" descr="A red circle with black background&#10;&#10;Description automatically generated with low confidence">
            <a:extLst>
              <a:ext uri="{FF2B5EF4-FFF2-40B4-BE49-F238E27FC236}">
                <a16:creationId xmlns:a16="http://schemas.microsoft.com/office/drawing/2014/main" id="{7268A6BD-16FC-5120-2086-E8C624AACE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252455" flipV="1">
            <a:off x="13545867" y="15736"/>
            <a:ext cx="844709" cy="349878"/>
          </a:xfrm>
          <a:prstGeom prst="rect">
            <a:avLst/>
          </a:prstGeom>
        </p:spPr>
      </p:pic>
      <p:pic>
        <p:nvPicPr>
          <p:cNvPr id="56" name="Picture 55" descr="A red oval object on a black background&#10;&#10;Description automatically generated">
            <a:extLst>
              <a:ext uri="{FF2B5EF4-FFF2-40B4-BE49-F238E27FC236}">
                <a16:creationId xmlns:a16="http://schemas.microsoft.com/office/drawing/2014/main" id="{6A61A0A9-DDCE-7B1E-76CD-BD53C4629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151313" flipV="1">
            <a:off x="12910283" y="478186"/>
            <a:ext cx="750608" cy="480230"/>
          </a:xfrm>
          <a:prstGeom prst="rect">
            <a:avLst/>
          </a:prstGeom>
        </p:spPr>
      </p:pic>
      <p:pic>
        <p:nvPicPr>
          <p:cNvPr id="61" name="Picture 60" descr="A red oval object on a black background&#10;&#10;Description automatically generated">
            <a:extLst>
              <a:ext uri="{FF2B5EF4-FFF2-40B4-BE49-F238E27FC236}">
                <a16:creationId xmlns:a16="http://schemas.microsoft.com/office/drawing/2014/main" id="{3F1286AC-13D8-46E1-EF36-BC8BD3F5A7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146097" flipV="1">
            <a:off x="16096198" y="-280395"/>
            <a:ext cx="515529" cy="499083"/>
          </a:xfrm>
          <a:prstGeom prst="rect">
            <a:avLst/>
          </a:prstGeom>
        </p:spPr>
      </p:pic>
      <p:pic>
        <p:nvPicPr>
          <p:cNvPr id="62" name="Picture 61" descr="A red object on a black background&#10;&#10;Description automatically generated with medium confidence">
            <a:extLst>
              <a:ext uri="{FF2B5EF4-FFF2-40B4-BE49-F238E27FC236}">
                <a16:creationId xmlns:a16="http://schemas.microsoft.com/office/drawing/2014/main" id="{E30FDF87-6D6E-F7AF-8D4B-6DB8FF656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95052" flipV="1">
            <a:off x="16958015" y="-666261"/>
            <a:ext cx="836755" cy="557598"/>
          </a:xfrm>
          <a:prstGeom prst="rect">
            <a:avLst/>
          </a:prstGeom>
        </p:spPr>
      </p:pic>
      <p:pic>
        <p:nvPicPr>
          <p:cNvPr id="64" name="Picture 63" descr="A red oval object on a black background&#10;&#10;Description automatically generated">
            <a:extLst>
              <a:ext uri="{FF2B5EF4-FFF2-40B4-BE49-F238E27FC236}">
                <a16:creationId xmlns:a16="http://schemas.microsoft.com/office/drawing/2014/main" id="{5A68C204-4CEA-BE91-6850-AA0FB584D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572383">
            <a:off x="14566865" y="49521"/>
            <a:ext cx="931874" cy="408096"/>
          </a:xfrm>
          <a:prstGeom prst="rect">
            <a:avLst/>
          </a:prstGeom>
        </p:spPr>
      </p:pic>
      <p:pic>
        <p:nvPicPr>
          <p:cNvPr id="73" name="!!badcell1" descr="A red virus on a black background&#10;&#10;Description automatically generated with low confidence">
            <a:extLst>
              <a:ext uri="{FF2B5EF4-FFF2-40B4-BE49-F238E27FC236}">
                <a16:creationId xmlns:a16="http://schemas.microsoft.com/office/drawing/2014/main" id="{A18E345D-9A2C-ECBA-AA47-4C35DEECAA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96093" y="144365"/>
            <a:ext cx="1715451" cy="1053820"/>
          </a:xfrm>
          <a:prstGeom prst="rect">
            <a:avLst/>
          </a:prstGeom>
        </p:spPr>
      </p:pic>
      <p:pic>
        <p:nvPicPr>
          <p:cNvPr id="74" name="!!badcell3" descr="A red virus on a black background&#10;&#10;Description automatically generated with low confidence">
            <a:extLst>
              <a:ext uri="{FF2B5EF4-FFF2-40B4-BE49-F238E27FC236}">
                <a16:creationId xmlns:a16="http://schemas.microsoft.com/office/drawing/2014/main" id="{66F6CB56-35B5-119F-0BB5-588258DF4E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29713" y="-160436"/>
            <a:ext cx="1715451" cy="1053820"/>
          </a:xfrm>
          <a:prstGeom prst="rect">
            <a:avLst/>
          </a:prstGeom>
        </p:spPr>
      </p:pic>
      <p:pic>
        <p:nvPicPr>
          <p:cNvPr id="75" name="!!badcell2" descr="A red virus on a black background&#10;&#10;Description automatically generated with low confidence">
            <a:extLst>
              <a:ext uri="{FF2B5EF4-FFF2-40B4-BE49-F238E27FC236}">
                <a16:creationId xmlns:a16="http://schemas.microsoft.com/office/drawing/2014/main" id="{4A29DD7D-B4A7-0A52-F53B-E3FEF7363A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77513" y="336566"/>
            <a:ext cx="1715451" cy="1053820"/>
          </a:xfrm>
          <a:prstGeom prst="rect">
            <a:avLst/>
          </a:prstGeom>
        </p:spPr>
      </p:pic>
      <p:pic>
        <p:nvPicPr>
          <p:cNvPr id="76" name="!!badcell5" descr="A red virus on a black background&#10;&#10;Description automatically generated with low confidence">
            <a:extLst>
              <a:ext uri="{FF2B5EF4-FFF2-40B4-BE49-F238E27FC236}">
                <a16:creationId xmlns:a16="http://schemas.microsoft.com/office/drawing/2014/main" id="{F2A4EE44-8F4F-2253-A8D7-3B7CBD43C0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81929" y="-666247"/>
            <a:ext cx="1715451" cy="1053820"/>
          </a:xfrm>
          <a:prstGeom prst="rect">
            <a:avLst/>
          </a:prstGeom>
        </p:spPr>
      </p:pic>
      <p:pic>
        <p:nvPicPr>
          <p:cNvPr id="77" name="!!badcell4" descr="A red virus on a black background&#10;&#10;Description automatically generated with low confidence">
            <a:extLst>
              <a:ext uri="{FF2B5EF4-FFF2-40B4-BE49-F238E27FC236}">
                <a16:creationId xmlns:a16="http://schemas.microsoft.com/office/drawing/2014/main" id="{447D674C-3567-2DC6-B366-DCCCEE589C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14889" y="89875"/>
            <a:ext cx="1715451" cy="1053820"/>
          </a:xfrm>
          <a:prstGeom prst="rect">
            <a:avLst/>
          </a:prstGeom>
        </p:spPr>
      </p:pic>
      <p:pic>
        <p:nvPicPr>
          <p:cNvPr id="78" name="!!badcell6" descr="A red virus on a black background&#10;&#10;Description automatically generated with low confidence">
            <a:extLst>
              <a:ext uri="{FF2B5EF4-FFF2-40B4-BE49-F238E27FC236}">
                <a16:creationId xmlns:a16="http://schemas.microsoft.com/office/drawing/2014/main" id="{4CD576C7-3113-043B-F23C-D29987B67D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04969" y="-920938"/>
            <a:ext cx="1715451" cy="1053820"/>
          </a:xfrm>
          <a:prstGeom prst="rect">
            <a:avLst/>
          </a:prstGeom>
        </p:spPr>
      </p:pic>
      <p:pic>
        <p:nvPicPr>
          <p:cNvPr id="79" name="!!badcell8" descr="A red virus on a black background&#10;&#10;Description automatically generated with low confidence">
            <a:extLst>
              <a:ext uri="{FF2B5EF4-FFF2-40B4-BE49-F238E27FC236}">
                <a16:creationId xmlns:a16="http://schemas.microsoft.com/office/drawing/2014/main" id="{616CA095-07DB-5835-423D-CBF3F06D4E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83085" y="-1781827"/>
            <a:ext cx="1715451" cy="1053820"/>
          </a:xfrm>
          <a:prstGeom prst="rect">
            <a:avLst/>
          </a:prstGeom>
        </p:spPr>
      </p:pic>
      <p:pic>
        <p:nvPicPr>
          <p:cNvPr id="80" name="!!badcell7" descr="A red virus on a black background&#10;&#10;Description automatically generated with low confidence">
            <a:extLst>
              <a:ext uri="{FF2B5EF4-FFF2-40B4-BE49-F238E27FC236}">
                <a16:creationId xmlns:a16="http://schemas.microsoft.com/office/drawing/2014/main" id="{009E597A-540A-09E8-50F3-90AEF4EEFC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39778" y="-833889"/>
            <a:ext cx="1715451" cy="1053820"/>
          </a:xfrm>
          <a:prstGeom prst="rect">
            <a:avLst/>
          </a:prstGeom>
        </p:spPr>
      </p:pic>
      <p:pic>
        <p:nvPicPr>
          <p:cNvPr id="81" name="Picture 80" descr="A red object on a black background&#10;&#10;Description automatically generated with medium confidence">
            <a:extLst>
              <a:ext uri="{FF2B5EF4-FFF2-40B4-BE49-F238E27FC236}">
                <a16:creationId xmlns:a16="http://schemas.microsoft.com/office/drawing/2014/main" id="{45800BAC-6468-6487-F4FC-3658ADB06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64442" flipV="1">
            <a:off x="-4544187" y="6320707"/>
            <a:ext cx="1430425" cy="557598"/>
          </a:xfrm>
          <a:prstGeom prst="rect">
            <a:avLst/>
          </a:prstGeom>
        </p:spPr>
      </p:pic>
      <p:pic>
        <p:nvPicPr>
          <p:cNvPr id="82" name="Picture 81" descr="A red object on a black background&#10;&#10;Description automatically generated with medium confidence">
            <a:extLst>
              <a:ext uri="{FF2B5EF4-FFF2-40B4-BE49-F238E27FC236}">
                <a16:creationId xmlns:a16="http://schemas.microsoft.com/office/drawing/2014/main" id="{5EA04EFF-0657-830C-53CE-73FA9EC95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33325" flipV="1">
            <a:off x="-4434389" y="5963566"/>
            <a:ext cx="773084" cy="603522"/>
          </a:xfrm>
          <a:prstGeom prst="rect">
            <a:avLst/>
          </a:prstGeom>
        </p:spPr>
      </p:pic>
      <p:pic>
        <p:nvPicPr>
          <p:cNvPr id="83" name="Picture 82" descr="A red object on a black background&#10;&#10;Description automatically generated with medium confidence">
            <a:extLst>
              <a:ext uri="{FF2B5EF4-FFF2-40B4-BE49-F238E27FC236}">
                <a16:creationId xmlns:a16="http://schemas.microsoft.com/office/drawing/2014/main" id="{DA26DE1F-D858-3538-75DE-D933E54F73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743878" flipV="1">
            <a:off x="-4831031" y="6480449"/>
            <a:ext cx="1247148" cy="486154"/>
          </a:xfrm>
          <a:prstGeom prst="rect">
            <a:avLst/>
          </a:prstGeom>
        </p:spPr>
      </p:pic>
      <p:pic>
        <p:nvPicPr>
          <p:cNvPr id="84" name="Picture 83" descr="A red oval object on a black background&#10;&#10;Description automatically generated">
            <a:extLst>
              <a:ext uri="{FF2B5EF4-FFF2-40B4-BE49-F238E27FC236}">
                <a16:creationId xmlns:a16="http://schemas.microsoft.com/office/drawing/2014/main" id="{7919E397-A8E5-F54C-607D-382369ED0E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743878" flipV="1">
            <a:off x="-3759715" y="6781334"/>
            <a:ext cx="812428" cy="316694"/>
          </a:xfrm>
          <a:prstGeom prst="rect">
            <a:avLst/>
          </a:prstGeom>
        </p:spPr>
      </p:pic>
      <p:pic>
        <p:nvPicPr>
          <p:cNvPr id="85" name="Picture 84" descr="A red circle with black background&#10;&#10;Description automatically generated with medium confidence">
            <a:extLst>
              <a:ext uri="{FF2B5EF4-FFF2-40B4-BE49-F238E27FC236}">
                <a16:creationId xmlns:a16="http://schemas.microsoft.com/office/drawing/2014/main" id="{D26A16D6-1BF6-AFA8-8844-74740306C5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15452" flipV="1">
            <a:off x="-4847177" y="6065605"/>
            <a:ext cx="856558" cy="707838"/>
          </a:xfrm>
          <a:prstGeom prst="rect">
            <a:avLst/>
          </a:prstGeom>
        </p:spPr>
      </p:pic>
      <p:pic>
        <p:nvPicPr>
          <p:cNvPr id="86" name="Picture 85" descr="A red object on a black background&#10;&#10;Description automatically generated with medium confidence">
            <a:extLst>
              <a:ext uri="{FF2B5EF4-FFF2-40B4-BE49-F238E27FC236}">
                <a16:creationId xmlns:a16="http://schemas.microsoft.com/office/drawing/2014/main" id="{F394C5CB-AF0B-75B9-2DD6-80A9C6B49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836121" flipV="1">
            <a:off x="-5087071" y="6544580"/>
            <a:ext cx="939280" cy="557598"/>
          </a:xfrm>
          <a:prstGeom prst="rect">
            <a:avLst/>
          </a:prstGeom>
        </p:spPr>
      </p:pic>
      <p:pic>
        <p:nvPicPr>
          <p:cNvPr id="87" name="Picture 86" descr="A red oval object on a black background&#10;&#10;Description automatically generated">
            <a:extLst>
              <a:ext uri="{FF2B5EF4-FFF2-40B4-BE49-F238E27FC236}">
                <a16:creationId xmlns:a16="http://schemas.microsoft.com/office/drawing/2014/main" id="{DB694795-7D2A-2D22-60DF-F20B6000C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284370" flipV="1">
            <a:off x="-4857937" y="6125046"/>
            <a:ext cx="557988" cy="461106"/>
          </a:xfrm>
          <a:prstGeom prst="rect">
            <a:avLst/>
          </a:prstGeom>
        </p:spPr>
      </p:pic>
      <p:pic>
        <p:nvPicPr>
          <p:cNvPr id="88" name="Picture 87" descr="A red circle with black background&#10;&#10;Description automatically generated with low confidence">
            <a:extLst>
              <a:ext uri="{FF2B5EF4-FFF2-40B4-BE49-F238E27FC236}">
                <a16:creationId xmlns:a16="http://schemas.microsoft.com/office/drawing/2014/main" id="{A6625895-E1D7-0FC5-CFFE-BFF89578C2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213763" flipV="1">
            <a:off x="-4078154" y="6357597"/>
            <a:ext cx="1189667" cy="463747"/>
          </a:xfrm>
          <a:prstGeom prst="rect">
            <a:avLst/>
          </a:prstGeom>
        </p:spPr>
      </p:pic>
      <p:pic>
        <p:nvPicPr>
          <p:cNvPr id="89" name="Picture 88" descr="A red object on a black background&#10;&#10;Description automatically generated with medium confidence">
            <a:extLst>
              <a:ext uri="{FF2B5EF4-FFF2-40B4-BE49-F238E27FC236}">
                <a16:creationId xmlns:a16="http://schemas.microsoft.com/office/drawing/2014/main" id="{E28ACB56-1E2D-3221-D71D-BF3C58542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95918" flipH="1" flipV="1">
            <a:off x="-4064016" y="5910285"/>
            <a:ext cx="1305909" cy="557598"/>
          </a:xfrm>
          <a:prstGeom prst="rect">
            <a:avLst/>
          </a:prstGeom>
        </p:spPr>
      </p:pic>
      <p:pic>
        <p:nvPicPr>
          <p:cNvPr id="90" name="Picture 89" descr="A red oval object on a black background&#10;&#10;Description automatically generated">
            <a:extLst>
              <a:ext uri="{FF2B5EF4-FFF2-40B4-BE49-F238E27FC236}">
                <a16:creationId xmlns:a16="http://schemas.microsoft.com/office/drawing/2014/main" id="{34632D68-B9CD-CB6E-7911-A8EF6CBDEB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504934">
            <a:off x="-3484165" y="6171568"/>
            <a:ext cx="931874" cy="408096"/>
          </a:xfrm>
          <a:prstGeom prst="rect">
            <a:avLst/>
          </a:prstGeom>
        </p:spPr>
      </p:pic>
      <p:pic>
        <p:nvPicPr>
          <p:cNvPr id="91" name="Picture 90" descr="A red object on a black background&#10;&#10;Description automatically generated with medium confidence">
            <a:extLst>
              <a:ext uri="{FF2B5EF4-FFF2-40B4-BE49-F238E27FC236}">
                <a16:creationId xmlns:a16="http://schemas.microsoft.com/office/drawing/2014/main" id="{DFE897C5-B154-4E32-B7E6-CB9B4D915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64442" flipV="1">
            <a:off x="-3124997" y="6186182"/>
            <a:ext cx="1088322" cy="424242"/>
          </a:xfrm>
          <a:prstGeom prst="rect">
            <a:avLst/>
          </a:prstGeom>
        </p:spPr>
      </p:pic>
      <p:pic>
        <p:nvPicPr>
          <p:cNvPr id="92" name="Picture 91" descr="A red object on a black background&#10;&#10;Description automatically generated with medium confidence">
            <a:extLst>
              <a:ext uri="{FF2B5EF4-FFF2-40B4-BE49-F238E27FC236}">
                <a16:creationId xmlns:a16="http://schemas.microsoft.com/office/drawing/2014/main" id="{3220F034-825D-B216-2F77-FBB44B90A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053889" flipV="1">
            <a:off x="-2990021" y="5696580"/>
            <a:ext cx="462908" cy="1007918"/>
          </a:xfrm>
          <a:prstGeom prst="rect">
            <a:avLst/>
          </a:prstGeom>
        </p:spPr>
      </p:pic>
      <p:pic>
        <p:nvPicPr>
          <p:cNvPr id="93" name="Picture 92" descr="A red oval object on a black background&#10;&#10;Description automatically generated">
            <a:extLst>
              <a:ext uri="{FF2B5EF4-FFF2-40B4-BE49-F238E27FC236}">
                <a16:creationId xmlns:a16="http://schemas.microsoft.com/office/drawing/2014/main" id="{DE0DA10A-741B-1A4A-2B4F-70DE698BEB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964442" flipV="1">
            <a:off x="-4695487" y="6868175"/>
            <a:ext cx="812428" cy="443688"/>
          </a:xfrm>
          <a:prstGeom prst="rect">
            <a:avLst/>
          </a:prstGeom>
        </p:spPr>
      </p:pic>
      <p:pic>
        <p:nvPicPr>
          <p:cNvPr id="94" name="Picture 93" descr="A red circle with black background&#10;&#10;Description automatically generated with low confidence">
            <a:extLst>
              <a:ext uri="{FF2B5EF4-FFF2-40B4-BE49-F238E27FC236}">
                <a16:creationId xmlns:a16="http://schemas.microsoft.com/office/drawing/2014/main" id="{94BB199B-50CD-2F53-7B40-1000255445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213763" flipV="1">
            <a:off x="-3558737" y="6500851"/>
            <a:ext cx="1189667" cy="463747"/>
          </a:xfrm>
          <a:prstGeom prst="rect">
            <a:avLst/>
          </a:prstGeom>
        </p:spPr>
      </p:pic>
      <p:pic>
        <p:nvPicPr>
          <p:cNvPr id="95" name="Picture 94" descr="A red object on a black background&#10;&#10;Description automatically generated with medium confidence">
            <a:extLst>
              <a:ext uri="{FF2B5EF4-FFF2-40B4-BE49-F238E27FC236}">
                <a16:creationId xmlns:a16="http://schemas.microsoft.com/office/drawing/2014/main" id="{352712E8-1B0E-EBDF-C528-007089602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749068" flipH="1" flipV="1">
            <a:off x="-6891709" y="6876166"/>
            <a:ext cx="896918" cy="811861"/>
          </a:xfrm>
          <a:prstGeom prst="rect">
            <a:avLst/>
          </a:prstGeom>
        </p:spPr>
      </p:pic>
      <p:pic>
        <p:nvPicPr>
          <p:cNvPr id="96" name="Picture 95" descr="A red object on a black background&#10;&#10;Description automatically generated with medium confidence">
            <a:extLst>
              <a:ext uri="{FF2B5EF4-FFF2-40B4-BE49-F238E27FC236}">
                <a16:creationId xmlns:a16="http://schemas.microsoft.com/office/drawing/2014/main" id="{DB26F285-EB9C-5601-965F-AC2587790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743878" flipV="1">
            <a:off x="-6223713" y="6884960"/>
            <a:ext cx="1430425" cy="557598"/>
          </a:xfrm>
          <a:prstGeom prst="rect">
            <a:avLst/>
          </a:prstGeom>
        </p:spPr>
      </p:pic>
      <p:pic>
        <p:nvPicPr>
          <p:cNvPr id="97" name="Picture 96" descr="A red object on a black background&#10;&#10;Description automatically generated with medium confidence">
            <a:extLst>
              <a:ext uri="{FF2B5EF4-FFF2-40B4-BE49-F238E27FC236}">
                <a16:creationId xmlns:a16="http://schemas.microsoft.com/office/drawing/2014/main" id="{5077FBED-3A5B-FDE8-F239-96711E6D7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407039" flipV="1">
            <a:off x="-6227676" y="6841239"/>
            <a:ext cx="836755" cy="557598"/>
          </a:xfrm>
          <a:prstGeom prst="rect">
            <a:avLst/>
          </a:prstGeom>
        </p:spPr>
      </p:pic>
      <p:pic>
        <p:nvPicPr>
          <p:cNvPr id="98" name="Picture 97" descr="A red circle with black background&#10;&#10;Description automatically generated with low confidence">
            <a:extLst>
              <a:ext uri="{FF2B5EF4-FFF2-40B4-BE49-F238E27FC236}">
                <a16:creationId xmlns:a16="http://schemas.microsoft.com/office/drawing/2014/main" id="{E90A30B2-000B-B8A3-8B30-F5333DC551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743878" flipV="1">
            <a:off x="-5958200" y="6660720"/>
            <a:ext cx="1189667" cy="463747"/>
          </a:xfrm>
          <a:prstGeom prst="rect">
            <a:avLst/>
          </a:prstGeom>
        </p:spPr>
      </p:pic>
      <p:pic>
        <p:nvPicPr>
          <p:cNvPr id="99" name="Picture 98" descr="A red oval object on a black background&#10;&#10;Description automatically generated">
            <a:extLst>
              <a:ext uri="{FF2B5EF4-FFF2-40B4-BE49-F238E27FC236}">
                <a16:creationId xmlns:a16="http://schemas.microsoft.com/office/drawing/2014/main" id="{91F81D07-0EA5-4368-6EBC-CAD073C5D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743878" flipV="1">
            <a:off x="-6149563" y="6719918"/>
            <a:ext cx="812428" cy="316694"/>
          </a:xfrm>
          <a:prstGeom prst="rect">
            <a:avLst/>
          </a:prstGeom>
        </p:spPr>
      </p:pic>
      <p:pic>
        <p:nvPicPr>
          <p:cNvPr id="100" name="Picture 99" descr="A red object on a black background&#10;&#10;Description automatically generated with medium confidence">
            <a:extLst>
              <a:ext uri="{FF2B5EF4-FFF2-40B4-BE49-F238E27FC236}">
                <a16:creationId xmlns:a16="http://schemas.microsoft.com/office/drawing/2014/main" id="{A7BF704E-05E3-BDF7-96D5-A0236C23B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409835" flipV="1">
            <a:off x="-6544816" y="6872974"/>
            <a:ext cx="596023" cy="878726"/>
          </a:xfrm>
          <a:prstGeom prst="rect">
            <a:avLst/>
          </a:prstGeom>
        </p:spPr>
      </p:pic>
      <p:pic>
        <p:nvPicPr>
          <p:cNvPr id="101" name="Picture 100" descr="A red circle with black background&#10;&#10;Description automatically generated with medium confidence">
            <a:extLst>
              <a:ext uri="{FF2B5EF4-FFF2-40B4-BE49-F238E27FC236}">
                <a16:creationId xmlns:a16="http://schemas.microsoft.com/office/drawing/2014/main" id="{9A113991-1109-7D85-54E3-177D3BC1F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51197" flipV="1">
            <a:off x="-7728252" y="8028345"/>
            <a:ext cx="791380" cy="569373"/>
          </a:xfrm>
          <a:prstGeom prst="rect">
            <a:avLst/>
          </a:prstGeom>
        </p:spPr>
      </p:pic>
      <p:pic>
        <p:nvPicPr>
          <p:cNvPr id="102" name="Picture 101" descr="A red object on a black background&#10;&#10;Description automatically generated with medium confidence">
            <a:extLst>
              <a:ext uri="{FF2B5EF4-FFF2-40B4-BE49-F238E27FC236}">
                <a16:creationId xmlns:a16="http://schemas.microsoft.com/office/drawing/2014/main" id="{0735C460-1EC5-B62A-C9AA-3E3709FF9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979623" flipV="1">
            <a:off x="-7414668" y="7563882"/>
            <a:ext cx="907680" cy="878726"/>
          </a:xfrm>
          <a:prstGeom prst="rect">
            <a:avLst/>
          </a:prstGeom>
        </p:spPr>
      </p:pic>
      <p:pic>
        <p:nvPicPr>
          <p:cNvPr id="103" name="Picture 102" descr="A red object on a black background&#10;&#10;Description automatically generated with medium confidence">
            <a:extLst>
              <a:ext uri="{FF2B5EF4-FFF2-40B4-BE49-F238E27FC236}">
                <a16:creationId xmlns:a16="http://schemas.microsoft.com/office/drawing/2014/main" id="{1E21D275-D26E-9E76-85FF-ED3C8962B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69070" flipV="1">
            <a:off x="-7183269" y="7835936"/>
            <a:ext cx="836755" cy="557598"/>
          </a:xfrm>
          <a:prstGeom prst="rect">
            <a:avLst/>
          </a:prstGeom>
        </p:spPr>
      </p:pic>
      <p:pic>
        <p:nvPicPr>
          <p:cNvPr id="104" name="Picture 103" descr="A red circle with black background&#10;&#10;Description automatically generated with low confidence">
            <a:extLst>
              <a:ext uri="{FF2B5EF4-FFF2-40B4-BE49-F238E27FC236}">
                <a16:creationId xmlns:a16="http://schemas.microsoft.com/office/drawing/2014/main" id="{A284CFFD-E8CC-61F6-1763-EFC70D7322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979623" flipV="1">
            <a:off x="-7267919" y="7143952"/>
            <a:ext cx="754906" cy="730825"/>
          </a:xfrm>
          <a:prstGeom prst="rect">
            <a:avLst/>
          </a:prstGeom>
        </p:spPr>
      </p:pic>
      <p:pic>
        <p:nvPicPr>
          <p:cNvPr id="105" name="Picture 104" descr="A red oval object on a black background&#10;&#10;Description automatically generated">
            <a:extLst>
              <a:ext uri="{FF2B5EF4-FFF2-40B4-BE49-F238E27FC236}">
                <a16:creationId xmlns:a16="http://schemas.microsoft.com/office/drawing/2014/main" id="{D960F91B-62B0-50EF-E69D-62A0F0F73E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979623" flipV="1">
            <a:off x="-7498000" y="7525486"/>
            <a:ext cx="515529" cy="499083"/>
          </a:xfrm>
          <a:prstGeom prst="rect">
            <a:avLst/>
          </a:prstGeom>
        </p:spPr>
      </p:pic>
      <p:pic>
        <p:nvPicPr>
          <p:cNvPr id="106" name="Picture 105" descr="A red oval object on a black background&#10;&#10;Description automatically generated">
            <a:extLst>
              <a:ext uri="{FF2B5EF4-FFF2-40B4-BE49-F238E27FC236}">
                <a16:creationId xmlns:a16="http://schemas.microsoft.com/office/drawing/2014/main" id="{12B9075F-D4FC-1879-99FC-C806B112A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20115" flipV="1">
            <a:off x="-7767752" y="7811407"/>
            <a:ext cx="515529" cy="499083"/>
          </a:xfrm>
          <a:prstGeom prst="rect">
            <a:avLst/>
          </a:prstGeom>
        </p:spPr>
      </p:pic>
      <p:pic>
        <p:nvPicPr>
          <p:cNvPr id="107" name="Picture 106" descr="A red circle with black background&#10;&#10;Description automatically generated with low confidence">
            <a:extLst>
              <a:ext uri="{FF2B5EF4-FFF2-40B4-BE49-F238E27FC236}">
                <a16:creationId xmlns:a16="http://schemas.microsoft.com/office/drawing/2014/main" id="{242CB83E-B458-DCCE-4E76-ED07F9BE42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228944" flipV="1">
            <a:off x="-6621105" y="7356920"/>
            <a:ext cx="1260739" cy="437604"/>
          </a:xfrm>
          <a:prstGeom prst="rect">
            <a:avLst/>
          </a:prstGeom>
        </p:spPr>
      </p:pic>
      <p:pic>
        <p:nvPicPr>
          <p:cNvPr id="108" name="Picture 107" descr="A red oval object on a black background&#10;&#10;Description automatically generated">
            <a:extLst>
              <a:ext uri="{FF2B5EF4-FFF2-40B4-BE49-F238E27FC236}">
                <a16:creationId xmlns:a16="http://schemas.microsoft.com/office/drawing/2014/main" id="{61F75F2E-1595-7816-73F9-CDD636C9C5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20115">
            <a:off x="-6591386" y="7338680"/>
            <a:ext cx="515529" cy="737675"/>
          </a:xfrm>
          <a:prstGeom prst="rect">
            <a:avLst/>
          </a:prstGeom>
        </p:spPr>
      </p:pic>
      <p:pic>
        <p:nvPicPr>
          <p:cNvPr id="109" name="Picture 108" descr="A red oval object on a black background&#10;&#10;Description automatically generated">
            <a:extLst>
              <a:ext uri="{FF2B5EF4-FFF2-40B4-BE49-F238E27FC236}">
                <a16:creationId xmlns:a16="http://schemas.microsoft.com/office/drawing/2014/main" id="{D192F513-84C9-F0F2-ADFF-9BDB1D7F3D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20115" flipV="1">
            <a:off x="-7008978" y="7445736"/>
            <a:ext cx="515529" cy="499083"/>
          </a:xfrm>
          <a:prstGeom prst="rect">
            <a:avLst/>
          </a:prstGeom>
        </p:spPr>
      </p:pic>
      <p:pic>
        <p:nvPicPr>
          <p:cNvPr id="110" name="Picture 109" descr="A red circle with black background&#10;&#10;Description automatically generated with low confidence">
            <a:extLst>
              <a:ext uri="{FF2B5EF4-FFF2-40B4-BE49-F238E27FC236}">
                <a16:creationId xmlns:a16="http://schemas.microsoft.com/office/drawing/2014/main" id="{DB27668F-BDD0-2297-9722-D8F87A1E17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993199" flipV="1">
            <a:off x="-5830100" y="6942734"/>
            <a:ext cx="1189667" cy="463747"/>
          </a:xfrm>
          <a:prstGeom prst="rect">
            <a:avLst/>
          </a:prstGeom>
        </p:spPr>
      </p:pic>
      <p:pic>
        <p:nvPicPr>
          <p:cNvPr id="111" name="Picture 110" descr="A red object on a black background&#10;&#10;Description automatically generated with medium confidence">
            <a:extLst>
              <a:ext uri="{FF2B5EF4-FFF2-40B4-BE49-F238E27FC236}">
                <a16:creationId xmlns:a16="http://schemas.microsoft.com/office/drawing/2014/main" id="{FB79D435-C755-DF95-D489-A9055DA25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175354" flipH="1" flipV="1">
            <a:off x="-5609060" y="6425374"/>
            <a:ext cx="1305909" cy="557598"/>
          </a:xfrm>
          <a:prstGeom prst="rect">
            <a:avLst/>
          </a:prstGeom>
        </p:spPr>
      </p:pic>
      <p:pic>
        <p:nvPicPr>
          <p:cNvPr id="112" name="Picture 111" descr="A red oval object on a black background&#10;&#10;Description automatically generated">
            <a:extLst>
              <a:ext uri="{FF2B5EF4-FFF2-40B4-BE49-F238E27FC236}">
                <a16:creationId xmlns:a16="http://schemas.microsoft.com/office/drawing/2014/main" id="{9F3148C5-5E89-3912-D444-3CD2B09E4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284370">
            <a:off x="-5213952" y="6504491"/>
            <a:ext cx="557988" cy="681543"/>
          </a:xfrm>
          <a:prstGeom prst="rect">
            <a:avLst/>
          </a:prstGeom>
        </p:spPr>
      </p:pic>
      <p:pic>
        <p:nvPicPr>
          <p:cNvPr id="113" name="Picture 112" descr="A red object on a black background&#10;&#10;Description automatically generated with medium confidence">
            <a:extLst>
              <a:ext uri="{FF2B5EF4-FFF2-40B4-BE49-F238E27FC236}">
                <a16:creationId xmlns:a16="http://schemas.microsoft.com/office/drawing/2014/main" id="{E239F1A6-095D-6869-699E-E4B1680CC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452455" flipV="1">
            <a:off x="-1904961" y="6030041"/>
            <a:ext cx="1321580" cy="603522"/>
          </a:xfrm>
          <a:prstGeom prst="rect">
            <a:avLst/>
          </a:prstGeom>
        </p:spPr>
      </p:pic>
      <p:pic>
        <p:nvPicPr>
          <p:cNvPr id="114" name="Picture 113" descr="A red object on a black background&#10;&#10;Description automatically generated with medium confidence">
            <a:extLst>
              <a:ext uri="{FF2B5EF4-FFF2-40B4-BE49-F238E27FC236}">
                <a16:creationId xmlns:a16="http://schemas.microsoft.com/office/drawing/2014/main" id="{9308F374-99BD-CC73-5362-CCD97F48D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321338" flipV="1">
            <a:off x="-1440539" y="5516690"/>
            <a:ext cx="462908" cy="1007918"/>
          </a:xfrm>
          <a:prstGeom prst="rect">
            <a:avLst/>
          </a:prstGeom>
        </p:spPr>
      </p:pic>
      <p:pic>
        <p:nvPicPr>
          <p:cNvPr id="115" name="Picture 114" descr="A red object on a black background&#10;&#10;Description automatically generated with medium confidence">
            <a:extLst>
              <a:ext uri="{FF2B5EF4-FFF2-40B4-BE49-F238E27FC236}">
                <a16:creationId xmlns:a16="http://schemas.microsoft.com/office/drawing/2014/main" id="{5A54F4F6-A67A-5469-AD94-F57EB99FFD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231891" flipV="1">
            <a:off x="-2316768" y="6155044"/>
            <a:ext cx="1247148" cy="486154"/>
          </a:xfrm>
          <a:prstGeom prst="rect">
            <a:avLst/>
          </a:prstGeom>
        </p:spPr>
      </p:pic>
      <p:pic>
        <p:nvPicPr>
          <p:cNvPr id="116" name="Picture 115" descr="A red circle with black background&#10;&#10;Description automatically generated with low confidence">
            <a:extLst>
              <a:ext uri="{FF2B5EF4-FFF2-40B4-BE49-F238E27FC236}">
                <a16:creationId xmlns:a16="http://schemas.microsoft.com/office/drawing/2014/main" id="{77B6FC94-481C-0E3F-3420-1712D4C60A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231891" flipV="1">
            <a:off x="-2273504" y="5793181"/>
            <a:ext cx="1189667" cy="463747"/>
          </a:xfrm>
          <a:prstGeom prst="rect">
            <a:avLst/>
          </a:prstGeom>
        </p:spPr>
      </p:pic>
      <p:pic>
        <p:nvPicPr>
          <p:cNvPr id="117" name="Picture 116" descr="A red oval object on a black background&#10;&#10;Description automatically generated">
            <a:extLst>
              <a:ext uri="{FF2B5EF4-FFF2-40B4-BE49-F238E27FC236}">
                <a16:creationId xmlns:a16="http://schemas.microsoft.com/office/drawing/2014/main" id="{6CD47A8D-5652-EB25-C42B-E66F6D4E12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231891" flipV="1">
            <a:off x="-2264917" y="5566120"/>
            <a:ext cx="812428" cy="316694"/>
          </a:xfrm>
          <a:prstGeom prst="rect">
            <a:avLst/>
          </a:prstGeom>
        </p:spPr>
      </p:pic>
      <p:pic>
        <p:nvPicPr>
          <p:cNvPr id="118" name="Picture 117" descr="A red circle with black background&#10;&#10;Description automatically generated with medium confidence">
            <a:extLst>
              <a:ext uri="{FF2B5EF4-FFF2-40B4-BE49-F238E27FC236}">
                <a16:creationId xmlns:a16="http://schemas.microsoft.com/office/drawing/2014/main" id="{0EB149CB-210A-BB62-708B-EC5060D2D0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340162" flipV="1">
            <a:off x="-2939186" y="5763071"/>
            <a:ext cx="1321652" cy="458748"/>
          </a:xfrm>
          <a:prstGeom prst="rect">
            <a:avLst/>
          </a:prstGeom>
        </p:spPr>
      </p:pic>
      <p:pic>
        <p:nvPicPr>
          <p:cNvPr id="119" name="Picture 118" descr="A red object on a black background&#10;&#10;Description automatically generated with medium confidence">
            <a:extLst>
              <a:ext uri="{FF2B5EF4-FFF2-40B4-BE49-F238E27FC236}">
                <a16:creationId xmlns:a16="http://schemas.microsoft.com/office/drawing/2014/main" id="{D7BAB1AB-1D87-CD98-1949-F3FF38F0B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24134" flipV="1">
            <a:off x="-2482468" y="6044695"/>
            <a:ext cx="939280" cy="557598"/>
          </a:xfrm>
          <a:prstGeom prst="rect">
            <a:avLst/>
          </a:prstGeom>
        </p:spPr>
      </p:pic>
      <p:pic>
        <p:nvPicPr>
          <p:cNvPr id="120" name="Picture 119" descr="A red oval object on a black background&#10;&#10;Description automatically generated">
            <a:extLst>
              <a:ext uri="{FF2B5EF4-FFF2-40B4-BE49-F238E27FC236}">
                <a16:creationId xmlns:a16="http://schemas.microsoft.com/office/drawing/2014/main" id="{BBBBC60A-503F-AE8A-4ED5-EB02B2CB1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35733" flipV="1">
            <a:off x="-2774348" y="6472169"/>
            <a:ext cx="931873" cy="339710"/>
          </a:xfrm>
          <a:prstGeom prst="rect">
            <a:avLst/>
          </a:prstGeom>
        </p:spPr>
      </p:pic>
      <p:pic>
        <p:nvPicPr>
          <p:cNvPr id="121" name="Picture 120" descr="A red circle with black background&#10;&#10;Description automatically generated with low confidence">
            <a:extLst>
              <a:ext uri="{FF2B5EF4-FFF2-40B4-BE49-F238E27FC236}">
                <a16:creationId xmlns:a16="http://schemas.microsoft.com/office/drawing/2014/main" id="{E641D106-23AE-3956-A0EF-97F4721101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1776" flipV="1">
            <a:off x="-2405252" y="6427432"/>
            <a:ext cx="1099141" cy="501941"/>
          </a:xfrm>
          <a:prstGeom prst="rect">
            <a:avLst/>
          </a:prstGeom>
        </p:spPr>
      </p:pic>
      <p:pic>
        <p:nvPicPr>
          <p:cNvPr id="122" name="Picture 121" descr="A red object on a black background&#10;&#10;Description automatically generated with medium confidence">
            <a:extLst>
              <a:ext uri="{FF2B5EF4-FFF2-40B4-BE49-F238E27FC236}">
                <a16:creationId xmlns:a16="http://schemas.microsoft.com/office/drawing/2014/main" id="{A3FF7D3B-77CE-8325-2319-7AC45A992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934667" flipH="1" flipV="1">
            <a:off x="-7668600" y="8252337"/>
            <a:ext cx="967120" cy="476833"/>
          </a:xfrm>
          <a:prstGeom prst="rect">
            <a:avLst/>
          </a:prstGeom>
        </p:spPr>
      </p:pic>
      <p:pic>
        <p:nvPicPr>
          <p:cNvPr id="123" name="Picture 122" descr="A red oval object on a black background&#10;&#10;Description automatically generated">
            <a:extLst>
              <a:ext uri="{FF2B5EF4-FFF2-40B4-BE49-F238E27FC236}">
                <a16:creationId xmlns:a16="http://schemas.microsoft.com/office/drawing/2014/main" id="{258CB994-0E3E-C8FE-3C25-3F61DE87B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367934">
            <a:off x="-5852172" y="7354307"/>
            <a:ext cx="931874" cy="408096"/>
          </a:xfrm>
          <a:prstGeom prst="rect">
            <a:avLst/>
          </a:prstGeom>
        </p:spPr>
      </p:pic>
      <p:pic>
        <p:nvPicPr>
          <p:cNvPr id="124" name="Picture 123" descr="A red object on a black background&#10;&#10;Description automatically generated with medium confidence">
            <a:extLst>
              <a:ext uri="{FF2B5EF4-FFF2-40B4-BE49-F238E27FC236}">
                <a16:creationId xmlns:a16="http://schemas.microsoft.com/office/drawing/2014/main" id="{6C2D313A-0D6F-2BC5-1C97-A0B16A597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452455" flipV="1">
            <a:off x="-1441904" y="6272788"/>
            <a:ext cx="1044685" cy="603522"/>
          </a:xfrm>
          <a:prstGeom prst="rect">
            <a:avLst/>
          </a:prstGeom>
        </p:spPr>
      </p:pic>
      <p:pic>
        <p:nvPicPr>
          <p:cNvPr id="125" name="Picture 124" descr="A red object on a black background&#10;&#10;Description automatically generated with medium confidence">
            <a:extLst>
              <a:ext uri="{FF2B5EF4-FFF2-40B4-BE49-F238E27FC236}">
                <a16:creationId xmlns:a16="http://schemas.microsoft.com/office/drawing/2014/main" id="{53EE97E7-68B3-D3B7-FE53-597CB4548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541902" flipV="1">
            <a:off x="-6609103" y="7576255"/>
            <a:ext cx="462908" cy="1007918"/>
          </a:xfrm>
          <a:prstGeom prst="rect">
            <a:avLst/>
          </a:prstGeom>
        </p:spPr>
      </p:pic>
      <p:pic>
        <p:nvPicPr>
          <p:cNvPr id="126" name="Picture 125" descr="A red circle with black background&#10;&#10;Description automatically generated with low confidence">
            <a:extLst>
              <a:ext uri="{FF2B5EF4-FFF2-40B4-BE49-F238E27FC236}">
                <a16:creationId xmlns:a16="http://schemas.microsoft.com/office/drawing/2014/main" id="{535DE396-F1F8-2EEC-E96E-95A7152B6E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452455" flipV="1">
            <a:off x="-1848879" y="6534315"/>
            <a:ext cx="844709" cy="349878"/>
          </a:xfrm>
          <a:prstGeom prst="rect">
            <a:avLst/>
          </a:prstGeom>
        </p:spPr>
      </p:pic>
      <p:pic>
        <p:nvPicPr>
          <p:cNvPr id="127" name="Picture 126" descr="A red oval object on a black background&#10;&#10;Description automatically generated">
            <a:extLst>
              <a:ext uri="{FF2B5EF4-FFF2-40B4-BE49-F238E27FC236}">
                <a16:creationId xmlns:a16="http://schemas.microsoft.com/office/drawing/2014/main" id="{31C825EF-67C2-578A-4541-1C15CDECF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351313" flipV="1">
            <a:off x="-1119194" y="5941513"/>
            <a:ext cx="750608" cy="480230"/>
          </a:xfrm>
          <a:prstGeom prst="rect">
            <a:avLst/>
          </a:prstGeom>
        </p:spPr>
      </p:pic>
      <p:pic>
        <p:nvPicPr>
          <p:cNvPr id="128" name="Picture 127" descr="A red oval object on a black background&#10;&#10;Description automatically generated">
            <a:extLst>
              <a:ext uri="{FF2B5EF4-FFF2-40B4-BE49-F238E27FC236}">
                <a16:creationId xmlns:a16="http://schemas.microsoft.com/office/drawing/2014/main" id="{80EA37CF-02AE-1F0A-B99E-6560C78D4B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346097" flipV="1">
            <a:off x="-4070030" y="6681241"/>
            <a:ext cx="515529" cy="499083"/>
          </a:xfrm>
          <a:prstGeom prst="rect">
            <a:avLst/>
          </a:prstGeom>
        </p:spPr>
      </p:pic>
      <p:pic>
        <p:nvPicPr>
          <p:cNvPr id="129" name="Picture 128" descr="A red object on a black background&#10;&#10;Description automatically generated with medium confidence">
            <a:extLst>
              <a:ext uri="{FF2B5EF4-FFF2-40B4-BE49-F238E27FC236}">
                <a16:creationId xmlns:a16="http://schemas.microsoft.com/office/drawing/2014/main" id="{5F737C84-5871-78D3-FAB1-EEACF7FDC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895052" flipV="1">
            <a:off x="-5253073" y="7008592"/>
            <a:ext cx="836755" cy="557598"/>
          </a:xfrm>
          <a:prstGeom prst="rect">
            <a:avLst/>
          </a:prstGeom>
        </p:spPr>
      </p:pic>
      <p:pic>
        <p:nvPicPr>
          <p:cNvPr id="130" name="Picture 129" descr="A red oval object on a black background&#10;&#10;Description automatically generated">
            <a:extLst>
              <a:ext uri="{FF2B5EF4-FFF2-40B4-BE49-F238E27FC236}">
                <a16:creationId xmlns:a16="http://schemas.microsoft.com/office/drawing/2014/main" id="{D31ED62D-1DB9-86B7-AA38-7DE51E0187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772383">
            <a:off x="-2957042" y="6442312"/>
            <a:ext cx="931874" cy="408096"/>
          </a:xfrm>
          <a:prstGeom prst="rect">
            <a:avLst/>
          </a:prstGeom>
        </p:spPr>
      </p:pic>
      <p:pic>
        <p:nvPicPr>
          <p:cNvPr id="131" name="!!badcell1" descr="A red virus on a black background&#10;&#10;Description automatically generated with low confidence">
            <a:extLst>
              <a:ext uri="{FF2B5EF4-FFF2-40B4-BE49-F238E27FC236}">
                <a16:creationId xmlns:a16="http://schemas.microsoft.com/office/drawing/2014/main" id="{F4A6C719-C8F0-35A3-0FE7-CA33253529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2269847" y="5701744"/>
            <a:ext cx="1715451" cy="1053820"/>
          </a:xfrm>
          <a:prstGeom prst="rect">
            <a:avLst/>
          </a:prstGeom>
        </p:spPr>
      </p:pic>
      <p:pic>
        <p:nvPicPr>
          <p:cNvPr id="132" name="!!badcell3" descr="A red virus on a black background&#10;&#10;Description automatically generated with low confidence">
            <a:extLst>
              <a:ext uri="{FF2B5EF4-FFF2-40B4-BE49-F238E27FC236}">
                <a16:creationId xmlns:a16="http://schemas.microsoft.com/office/drawing/2014/main" id="{2DF00AA4-CA90-A3E3-9F31-A26F77C0DB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003467" y="6006545"/>
            <a:ext cx="1715451" cy="1053820"/>
          </a:xfrm>
          <a:prstGeom prst="rect">
            <a:avLst/>
          </a:prstGeom>
        </p:spPr>
      </p:pic>
      <p:pic>
        <p:nvPicPr>
          <p:cNvPr id="133" name="!!badcell2" descr="A red virus on a black background&#10;&#10;Description automatically generated with low confidence">
            <a:extLst>
              <a:ext uri="{FF2B5EF4-FFF2-40B4-BE49-F238E27FC236}">
                <a16:creationId xmlns:a16="http://schemas.microsoft.com/office/drawing/2014/main" id="{CFB1A5A7-B0BA-D51C-4DBF-DC5049126D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3451267" y="5509543"/>
            <a:ext cx="1715451" cy="1053820"/>
          </a:xfrm>
          <a:prstGeom prst="rect">
            <a:avLst/>
          </a:prstGeom>
        </p:spPr>
      </p:pic>
      <p:pic>
        <p:nvPicPr>
          <p:cNvPr id="134" name="!!badcell5" descr="A red virus on a black background&#10;&#10;Description automatically generated with low confidence">
            <a:extLst>
              <a:ext uri="{FF2B5EF4-FFF2-40B4-BE49-F238E27FC236}">
                <a16:creationId xmlns:a16="http://schemas.microsoft.com/office/drawing/2014/main" id="{6C986A7C-EBC9-9DC6-4AE0-0103759CB4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5355683" y="6512356"/>
            <a:ext cx="1715451" cy="1053820"/>
          </a:xfrm>
          <a:prstGeom prst="rect">
            <a:avLst/>
          </a:prstGeom>
        </p:spPr>
      </p:pic>
      <p:pic>
        <p:nvPicPr>
          <p:cNvPr id="135" name="!!badcell4" descr="A red virus on a black background&#10;&#10;Description automatically generated with low confidence">
            <a:extLst>
              <a:ext uri="{FF2B5EF4-FFF2-40B4-BE49-F238E27FC236}">
                <a16:creationId xmlns:a16="http://schemas.microsoft.com/office/drawing/2014/main" id="{DD3EE2C6-BBC0-330F-8F97-EBEB2A841B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5288643" y="5756234"/>
            <a:ext cx="1715451" cy="1053820"/>
          </a:xfrm>
          <a:prstGeom prst="rect">
            <a:avLst/>
          </a:prstGeom>
        </p:spPr>
      </p:pic>
      <p:pic>
        <p:nvPicPr>
          <p:cNvPr id="136" name="!!badcell6" descr="A red virus on a black background&#10;&#10;Description automatically generated with low confidence">
            <a:extLst>
              <a:ext uri="{FF2B5EF4-FFF2-40B4-BE49-F238E27FC236}">
                <a16:creationId xmlns:a16="http://schemas.microsoft.com/office/drawing/2014/main" id="{1E3F03DA-F736-062F-D475-62C0923B82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6478723" y="6767047"/>
            <a:ext cx="1715451" cy="1053820"/>
          </a:xfrm>
          <a:prstGeom prst="rect">
            <a:avLst/>
          </a:prstGeom>
        </p:spPr>
      </p:pic>
      <p:pic>
        <p:nvPicPr>
          <p:cNvPr id="137" name="!!badcell8" descr="A red virus on a black background&#10;&#10;Description automatically generated with low confidence">
            <a:extLst>
              <a:ext uri="{FF2B5EF4-FFF2-40B4-BE49-F238E27FC236}">
                <a16:creationId xmlns:a16="http://schemas.microsoft.com/office/drawing/2014/main" id="{1C38580A-92E9-7CE6-CF02-1CC63351A2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856839" y="7627936"/>
            <a:ext cx="1715451" cy="1053820"/>
          </a:xfrm>
          <a:prstGeom prst="rect">
            <a:avLst/>
          </a:prstGeom>
        </p:spPr>
      </p:pic>
      <p:pic>
        <p:nvPicPr>
          <p:cNvPr id="138" name="!!badcell7" descr="A red virus on a black background&#10;&#10;Description automatically generated with low confidence">
            <a:extLst>
              <a:ext uri="{FF2B5EF4-FFF2-40B4-BE49-F238E27FC236}">
                <a16:creationId xmlns:a16="http://schemas.microsoft.com/office/drawing/2014/main" id="{241ECAE3-21CB-F575-0AB4-C68380B1D6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413532" y="6679998"/>
            <a:ext cx="1715451" cy="1053820"/>
          </a:xfrm>
          <a:prstGeom prst="rect">
            <a:avLst/>
          </a:prstGeom>
        </p:spPr>
      </p:pic>
    </p:spTree>
    <p:extLst>
      <p:ext uri="{BB962C8B-B14F-4D97-AF65-F5344CB8AC3E}">
        <p14:creationId xmlns:p14="http://schemas.microsoft.com/office/powerpoint/2010/main" val="342782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3">
            <a:extLst>
              <a:ext uri="{FF2B5EF4-FFF2-40B4-BE49-F238E27FC236}">
                <a16:creationId xmlns:a16="http://schemas.microsoft.com/office/drawing/2014/main" id="{E4855707-14B9-7475-036B-6713384FE3EA}"/>
              </a:ext>
            </a:extLst>
          </p:cNvPr>
          <p:cNvSpPr txBox="1">
            <a:spLocks/>
          </p:cNvSpPr>
          <p:nvPr/>
        </p:nvSpPr>
        <p:spPr>
          <a:xfrm>
            <a:off x="804668" y="571789"/>
            <a:ext cx="49674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Hyper-Parameters</a:t>
            </a:r>
            <a:endParaRPr lang="en-US" sz="4000" b="1" dirty="0">
              <a:latin typeface="Arial" panose="020B0604020202020204" pitchFamily="34" charset="0"/>
              <a:ea typeface="Arial" panose="020B0604020202020204" pitchFamily="34" charset="0"/>
              <a:cs typeface="+mj-cs"/>
            </a:endParaRPr>
          </a:p>
        </p:txBody>
      </p:sp>
      <p:graphicFrame>
        <p:nvGraphicFramePr>
          <p:cNvPr id="28" name="TextBox 2">
            <a:extLst>
              <a:ext uri="{FF2B5EF4-FFF2-40B4-BE49-F238E27FC236}">
                <a16:creationId xmlns:a16="http://schemas.microsoft.com/office/drawing/2014/main" id="{7C18CD59-E56D-B896-BF36-FA6A1C89EE46}"/>
              </a:ext>
            </a:extLst>
          </p:cNvPr>
          <p:cNvGraphicFramePr/>
          <p:nvPr>
            <p:extLst>
              <p:ext uri="{D42A27DB-BD31-4B8C-83A1-F6EECF244321}">
                <p14:modId xmlns:p14="http://schemas.microsoft.com/office/powerpoint/2010/main" val="2605794725"/>
              </p:ext>
            </p:extLst>
          </p:nvPr>
        </p:nvGraphicFramePr>
        <p:xfrm>
          <a:off x="1266825" y="1504950"/>
          <a:ext cx="6162675"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840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ubtitle 13">
            <a:extLst>
              <a:ext uri="{FF2B5EF4-FFF2-40B4-BE49-F238E27FC236}">
                <a16:creationId xmlns:a16="http://schemas.microsoft.com/office/drawing/2014/main" id="{E4855707-14B9-7475-036B-6713384FE3EA}"/>
              </a:ext>
            </a:extLst>
          </p:cNvPr>
          <p:cNvSpPr txBox="1">
            <a:spLocks/>
          </p:cNvSpPr>
          <p:nvPr/>
        </p:nvSpPr>
        <p:spPr>
          <a:xfrm>
            <a:off x="804668" y="571789"/>
            <a:ext cx="49674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Times New Roman" panose="02020603050405020304" pitchFamily="18" charset="0"/>
                <a:ea typeface="Arial" panose="020B0604020202020204" pitchFamily="34" charset="0"/>
                <a:cs typeface="+mj-cs"/>
              </a:rPr>
              <a:t>Hyper-Parameters</a:t>
            </a:r>
            <a:endParaRPr lang="en-US" sz="4000" b="1" dirty="0">
              <a:latin typeface="Arial" panose="020B0604020202020204" pitchFamily="34" charset="0"/>
              <a:ea typeface="Arial" panose="020B0604020202020204" pitchFamily="34" charset="0"/>
              <a:cs typeface="+mj-cs"/>
            </a:endParaRPr>
          </a:p>
        </p:txBody>
      </p:sp>
      <p:pic>
        <p:nvPicPr>
          <p:cNvPr id="14" name="Picture 13">
            <a:extLst>
              <a:ext uri="{FF2B5EF4-FFF2-40B4-BE49-F238E27FC236}">
                <a16:creationId xmlns:a16="http://schemas.microsoft.com/office/drawing/2014/main" id="{F6C4E8F3-07F8-691B-EE72-D1D15522EC1F}"/>
              </a:ext>
            </a:extLst>
          </p:cNvPr>
          <p:cNvPicPr>
            <a:picLocks noChangeAspect="1"/>
          </p:cNvPicPr>
          <p:nvPr/>
        </p:nvPicPr>
        <p:blipFill>
          <a:blip r:embed="rId3"/>
          <a:stretch>
            <a:fillRect/>
          </a:stretch>
        </p:blipFill>
        <p:spPr>
          <a:xfrm>
            <a:off x="3081705" y="5175023"/>
            <a:ext cx="5159702" cy="947034"/>
          </a:xfrm>
          <a:prstGeom prst="rect">
            <a:avLst/>
          </a:prstGeom>
          <a:ln>
            <a:solidFill>
              <a:schemeClr val="tx1"/>
            </a:solidFill>
          </a:ln>
        </p:spPr>
      </p:pic>
      <p:sp>
        <p:nvSpPr>
          <p:cNvPr id="24" name="TextBox 23">
            <a:extLst>
              <a:ext uri="{FF2B5EF4-FFF2-40B4-BE49-F238E27FC236}">
                <a16:creationId xmlns:a16="http://schemas.microsoft.com/office/drawing/2014/main" id="{2EB53460-119F-9324-2401-1C48061F9F5C}"/>
              </a:ext>
            </a:extLst>
          </p:cNvPr>
          <p:cNvSpPr txBox="1"/>
          <p:nvPr/>
        </p:nvSpPr>
        <p:spPr>
          <a:xfrm>
            <a:off x="804667" y="1533019"/>
            <a:ext cx="7910707" cy="3231654"/>
          </a:xfrm>
          <a:prstGeom prst="rect">
            <a:avLst/>
          </a:prstGeom>
          <a:noFill/>
        </p:spPr>
        <p:txBody>
          <a:bodyPr wrap="square">
            <a:spAutoFit/>
          </a:bodyPr>
          <a:lstStyle/>
          <a:p>
            <a:pPr algn="l"/>
            <a:r>
              <a:rPr lang="en-US" sz="2400" b="1" i="0" u="sng" dirty="0">
                <a:solidFill>
                  <a:srgbClr val="0D0D0D"/>
                </a:solidFill>
                <a:effectLst/>
              </a:rPr>
              <a:t>Binary Cross-Entropy (BCE)</a:t>
            </a:r>
            <a:endParaRPr lang="en-US" dirty="0">
              <a:solidFill>
                <a:srgbClr val="0D0D0D"/>
              </a:solidFill>
            </a:endParaRPr>
          </a:p>
          <a:p>
            <a:pPr algn="l"/>
            <a:endParaRPr lang="en-US" b="0" i="0" dirty="0">
              <a:solidFill>
                <a:srgbClr val="0D0D0D"/>
              </a:solidFill>
              <a:effectLst/>
            </a:endParaRPr>
          </a:p>
          <a:p>
            <a:pPr algn="l"/>
            <a:r>
              <a:rPr lang="en-US" b="1" i="0" dirty="0">
                <a:solidFill>
                  <a:srgbClr val="0D0D0D"/>
                </a:solidFill>
                <a:effectLst/>
              </a:rPr>
              <a:t>Purpose</a:t>
            </a:r>
            <a:r>
              <a:rPr lang="en-US" b="0" i="0" dirty="0">
                <a:solidFill>
                  <a:srgbClr val="0D0D0D"/>
                </a:solidFill>
                <a:effectLst/>
              </a:rPr>
              <a:t>: </a:t>
            </a:r>
          </a:p>
          <a:p>
            <a:pPr marL="742950" lvl="1" indent="-285750">
              <a:buFont typeface="Arial" panose="020B0604020202020204" pitchFamily="34" charset="0"/>
              <a:buChar char="•"/>
            </a:pPr>
            <a:r>
              <a:rPr lang="en-US" b="0" i="0" dirty="0">
                <a:solidFill>
                  <a:srgbClr val="0D0D0D"/>
                </a:solidFill>
                <a:effectLst/>
              </a:rPr>
              <a:t>Fundamental loss function.</a:t>
            </a:r>
          </a:p>
          <a:p>
            <a:pPr algn="l">
              <a:buFont typeface="Arial" panose="020B0604020202020204" pitchFamily="34" charset="0"/>
              <a:buChar char="•"/>
            </a:pPr>
            <a:endParaRPr lang="en-US" b="0" i="0" dirty="0">
              <a:solidFill>
                <a:srgbClr val="0D0D0D"/>
              </a:solidFill>
              <a:effectLst/>
            </a:endParaRPr>
          </a:p>
          <a:p>
            <a:pPr algn="l"/>
            <a:r>
              <a:rPr lang="en-US" b="1" i="0" dirty="0">
                <a:solidFill>
                  <a:srgbClr val="0D0D0D"/>
                </a:solidFill>
                <a:effectLst/>
              </a:rPr>
              <a:t>Why BCE?</a:t>
            </a:r>
            <a:r>
              <a:rPr lang="en-US" b="0" i="0" dirty="0">
                <a:solidFill>
                  <a:srgbClr val="0D0D0D"/>
                </a:solidFill>
                <a:effectLst/>
              </a:rPr>
              <a:t>: </a:t>
            </a:r>
          </a:p>
          <a:p>
            <a:pPr marL="742950" lvl="1" indent="-285750">
              <a:buFont typeface="Arial" panose="020B0604020202020204" pitchFamily="34" charset="0"/>
              <a:buChar char="•"/>
            </a:pPr>
            <a:r>
              <a:rPr lang="en-US" b="0" i="0" dirty="0">
                <a:solidFill>
                  <a:srgbClr val="0D0D0D"/>
                </a:solidFill>
                <a:effectLst/>
              </a:rPr>
              <a:t>A solid</a:t>
            </a:r>
            <a:r>
              <a:rPr lang="en-US" kern="0" dirty="0">
                <a:solidFill>
                  <a:srgbClr val="000000"/>
                </a:solidFill>
                <a:effectLst/>
                <a:ea typeface="Arial" panose="020B0604020202020204" pitchFamily="34" charset="0"/>
              </a:rPr>
              <a:t> baseline from which to assess and refine the model's performance.</a:t>
            </a:r>
          </a:p>
          <a:p>
            <a:pPr algn="l">
              <a:buFont typeface="Arial" panose="020B0604020202020204" pitchFamily="34" charset="0"/>
              <a:buChar char="•"/>
            </a:pPr>
            <a:endParaRPr lang="en-US" sz="1800" kern="0" dirty="0">
              <a:solidFill>
                <a:srgbClr val="000000"/>
              </a:solidFill>
              <a:effectLst/>
              <a:ea typeface="Arial" panose="020B0604020202020204" pitchFamily="34" charset="0"/>
            </a:endParaRPr>
          </a:p>
          <a:p>
            <a:pPr algn="l"/>
            <a:r>
              <a:rPr lang="en-US" b="1" i="0" dirty="0">
                <a:solidFill>
                  <a:srgbClr val="0D0D0D"/>
                </a:solidFill>
                <a:effectLst/>
              </a:rPr>
              <a:t>Functionality</a:t>
            </a:r>
            <a:r>
              <a:rPr lang="en-US" b="0" i="0" dirty="0">
                <a:solidFill>
                  <a:srgbClr val="0D0D0D"/>
                </a:solidFill>
                <a:effectLst/>
              </a:rPr>
              <a:t>: </a:t>
            </a:r>
          </a:p>
          <a:p>
            <a:pPr marL="742950" lvl="1" indent="-285750">
              <a:buFont typeface="Arial" panose="020B0604020202020204" pitchFamily="34" charset="0"/>
              <a:buChar char="•"/>
            </a:pPr>
            <a:r>
              <a:rPr lang="en-US" b="0" i="0" dirty="0">
                <a:solidFill>
                  <a:srgbClr val="0D0D0D"/>
                </a:solidFill>
                <a:effectLst/>
              </a:rPr>
              <a:t>Measures the divergence between predicted probabilities and actual binary outcomes.</a:t>
            </a:r>
          </a:p>
        </p:txBody>
      </p:sp>
    </p:spTree>
    <p:extLst>
      <p:ext uri="{BB962C8B-B14F-4D97-AF65-F5344CB8AC3E}">
        <p14:creationId xmlns:p14="http://schemas.microsoft.com/office/powerpoint/2010/main" val="309097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3">
            <a:extLst>
              <a:ext uri="{FF2B5EF4-FFF2-40B4-BE49-F238E27FC236}">
                <a16:creationId xmlns:a16="http://schemas.microsoft.com/office/drawing/2014/main" id="{E4855707-14B9-7475-036B-6713384FE3EA}"/>
              </a:ext>
            </a:extLst>
          </p:cNvPr>
          <p:cNvSpPr txBox="1">
            <a:spLocks/>
          </p:cNvSpPr>
          <p:nvPr/>
        </p:nvSpPr>
        <p:spPr>
          <a:xfrm>
            <a:off x="804668" y="571789"/>
            <a:ext cx="49674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Times New Roman" panose="02020603050405020304" pitchFamily="18" charset="0"/>
                <a:ea typeface="Arial" panose="020B0604020202020204" pitchFamily="34" charset="0"/>
                <a:cs typeface="+mj-cs"/>
              </a:rPr>
              <a:t>Hyper-Parameters</a:t>
            </a:r>
            <a:endParaRPr lang="en-US" sz="4000" b="1" dirty="0">
              <a:latin typeface="Arial" panose="020B0604020202020204" pitchFamily="34" charset="0"/>
              <a:ea typeface="Arial" panose="020B0604020202020204" pitchFamily="34" charset="0"/>
              <a:cs typeface="+mj-cs"/>
            </a:endParaRPr>
          </a:p>
        </p:txBody>
      </p:sp>
      <p:sp>
        <p:nvSpPr>
          <p:cNvPr id="24" name="TextBox 23">
            <a:extLst>
              <a:ext uri="{FF2B5EF4-FFF2-40B4-BE49-F238E27FC236}">
                <a16:creationId xmlns:a16="http://schemas.microsoft.com/office/drawing/2014/main" id="{2EB53460-119F-9324-2401-1C48061F9F5C}"/>
              </a:ext>
            </a:extLst>
          </p:cNvPr>
          <p:cNvSpPr txBox="1"/>
          <p:nvPr/>
        </p:nvSpPr>
        <p:spPr>
          <a:xfrm>
            <a:off x="804667" y="1533019"/>
            <a:ext cx="7243957" cy="3508653"/>
          </a:xfrm>
          <a:prstGeom prst="rect">
            <a:avLst/>
          </a:prstGeom>
          <a:noFill/>
        </p:spPr>
        <p:txBody>
          <a:bodyPr wrap="square">
            <a:spAutoFit/>
          </a:bodyPr>
          <a:lstStyle/>
          <a:p>
            <a:pPr algn="l"/>
            <a:r>
              <a:rPr lang="en-US" sz="2400" b="1" i="0" u="sng" dirty="0">
                <a:solidFill>
                  <a:srgbClr val="0D0D0D"/>
                </a:solidFill>
                <a:effectLst/>
              </a:rPr>
              <a:t>Weighted Binary Cross-Entropy</a:t>
            </a:r>
          </a:p>
          <a:p>
            <a:pPr algn="l"/>
            <a:endParaRPr lang="en-US" b="0" i="0" dirty="0">
              <a:solidFill>
                <a:srgbClr val="0D0D0D"/>
              </a:solidFill>
              <a:effectLst/>
            </a:endParaRPr>
          </a:p>
          <a:p>
            <a:pPr algn="l"/>
            <a:r>
              <a:rPr lang="en-US" b="1" i="0" dirty="0">
                <a:solidFill>
                  <a:srgbClr val="0D0D0D"/>
                </a:solidFill>
                <a:effectLst/>
              </a:rPr>
              <a:t>Purpose</a:t>
            </a:r>
            <a:r>
              <a:rPr lang="en-US" b="0" i="0" dirty="0">
                <a:solidFill>
                  <a:srgbClr val="0D0D0D"/>
                </a:solidFill>
                <a:effectLst/>
              </a:rPr>
              <a:t>: </a:t>
            </a:r>
          </a:p>
          <a:p>
            <a:pPr marL="742950" lvl="1" indent="-285750">
              <a:buFont typeface="Arial" panose="020B0604020202020204" pitchFamily="34" charset="0"/>
              <a:buChar char="•"/>
            </a:pPr>
            <a:r>
              <a:rPr lang="en-US" b="0" i="0" dirty="0">
                <a:solidFill>
                  <a:srgbClr val="0D0D0D"/>
                </a:solidFill>
                <a:effectLst/>
              </a:rPr>
              <a:t>Focusing more on rarer, critical features such as tumors.</a:t>
            </a:r>
          </a:p>
          <a:p>
            <a:pPr algn="l">
              <a:buFont typeface="Arial" panose="020B0604020202020204" pitchFamily="34" charset="0"/>
              <a:buChar char="•"/>
            </a:pPr>
            <a:endParaRPr lang="en-US" b="0" i="0" dirty="0">
              <a:solidFill>
                <a:srgbClr val="0D0D0D"/>
              </a:solidFill>
              <a:effectLst/>
            </a:endParaRPr>
          </a:p>
          <a:p>
            <a:pPr algn="l"/>
            <a:r>
              <a:rPr lang="en-US" b="1" i="0" dirty="0">
                <a:solidFill>
                  <a:srgbClr val="0D0D0D"/>
                </a:solidFill>
                <a:effectLst/>
              </a:rPr>
              <a:t>Enhancement</a:t>
            </a:r>
            <a:r>
              <a:rPr lang="en-US" b="0" i="0" dirty="0">
                <a:solidFill>
                  <a:srgbClr val="0D0D0D"/>
                </a:solidFill>
                <a:effectLst/>
              </a:rPr>
              <a:t>:</a:t>
            </a:r>
          </a:p>
          <a:p>
            <a:pPr marL="742950" lvl="1" indent="-285750">
              <a:buFont typeface="Arial" panose="020B0604020202020204" pitchFamily="34" charset="0"/>
              <a:buChar char="•"/>
            </a:pPr>
            <a:r>
              <a:rPr lang="en-US" b="0" i="0" dirty="0">
                <a:solidFill>
                  <a:srgbClr val="0D0D0D"/>
                </a:solidFill>
                <a:effectLst/>
              </a:rPr>
              <a:t>Modifies BCE by applying weights.</a:t>
            </a:r>
          </a:p>
          <a:p>
            <a:pPr lvl="1"/>
            <a:endParaRPr lang="en-US" b="0" i="0" dirty="0">
              <a:solidFill>
                <a:srgbClr val="0D0D0D"/>
              </a:solidFill>
              <a:effectLst/>
            </a:endParaRPr>
          </a:p>
          <a:p>
            <a:pPr algn="l"/>
            <a:r>
              <a:rPr lang="en-US" b="1" i="0" dirty="0">
                <a:solidFill>
                  <a:srgbClr val="0D0D0D"/>
                </a:solidFill>
                <a:effectLst/>
              </a:rPr>
              <a:t>Configuration:</a:t>
            </a:r>
          </a:p>
          <a:p>
            <a:pPr marL="742950" lvl="1" indent="-285750">
              <a:buFont typeface="Arial" panose="020B0604020202020204" pitchFamily="34" charset="0"/>
              <a:buChar char="•"/>
            </a:pPr>
            <a:r>
              <a:rPr lang="en-US" dirty="0" err="1">
                <a:solidFill>
                  <a:srgbClr val="0D0D0D"/>
                </a:solidFill>
              </a:rPr>
              <a:t>Weight_one</a:t>
            </a:r>
            <a:r>
              <a:rPr lang="en-US" dirty="0">
                <a:solidFill>
                  <a:srgbClr val="0D0D0D"/>
                </a:solidFill>
              </a:rPr>
              <a:t> = 1.0 </a:t>
            </a:r>
          </a:p>
          <a:p>
            <a:pPr marL="742950" lvl="1" indent="-285750">
              <a:buFont typeface="Arial" panose="020B0604020202020204" pitchFamily="34" charset="0"/>
              <a:buChar char="•"/>
            </a:pPr>
            <a:r>
              <a:rPr lang="en-US" i="0" dirty="0" err="1">
                <a:solidFill>
                  <a:srgbClr val="0D0D0D"/>
                </a:solidFill>
                <a:effectLst/>
              </a:rPr>
              <a:t>Weight_zero</a:t>
            </a:r>
            <a:r>
              <a:rPr lang="en-US" i="0" dirty="0">
                <a:solidFill>
                  <a:srgbClr val="0D0D0D"/>
                </a:solidFill>
                <a:effectLst/>
              </a:rPr>
              <a:t> = 0.625</a:t>
            </a:r>
          </a:p>
          <a:p>
            <a:pPr algn="l">
              <a:buFont typeface="Arial" panose="020B0604020202020204" pitchFamily="34" charset="0"/>
              <a:buChar char="•"/>
            </a:pPr>
            <a:endParaRPr lang="en-US" b="0" i="0" dirty="0">
              <a:solidFill>
                <a:srgbClr val="0D0D0D"/>
              </a:solidFill>
              <a:effectLst/>
            </a:endParaRPr>
          </a:p>
        </p:txBody>
      </p:sp>
      <p:pic>
        <p:nvPicPr>
          <p:cNvPr id="6" name="Picture 5">
            <a:extLst>
              <a:ext uri="{FF2B5EF4-FFF2-40B4-BE49-F238E27FC236}">
                <a16:creationId xmlns:a16="http://schemas.microsoft.com/office/drawing/2014/main" id="{F18FC8A4-BC1B-7934-6C36-E74DE83D3F42}"/>
              </a:ext>
            </a:extLst>
          </p:cNvPr>
          <p:cNvPicPr>
            <a:picLocks noChangeAspect="1"/>
          </p:cNvPicPr>
          <p:nvPr/>
        </p:nvPicPr>
        <p:blipFill>
          <a:blip r:embed="rId3"/>
          <a:stretch>
            <a:fillRect/>
          </a:stretch>
        </p:blipFill>
        <p:spPr>
          <a:xfrm>
            <a:off x="3581399" y="5318671"/>
            <a:ext cx="4381500" cy="847725"/>
          </a:xfrm>
          <a:prstGeom prst="rect">
            <a:avLst/>
          </a:prstGeom>
          <a:ln>
            <a:solidFill>
              <a:schemeClr val="tx1"/>
            </a:solidFill>
          </a:ln>
        </p:spPr>
      </p:pic>
    </p:spTree>
    <p:extLst>
      <p:ext uri="{BB962C8B-B14F-4D97-AF65-F5344CB8AC3E}">
        <p14:creationId xmlns:p14="http://schemas.microsoft.com/office/powerpoint/2010/main" val="981419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3">
            <a:extLst>
              <a:ext uri="{FF2B5EF4-FFF2-40B4-BE49-F238E27FC236}">
                <a16:creationId xmlns:a16="http://schemas.microsoft.com/office/drawing/2014/main" id="{E4855707-14B9-7475-036B-6713384FE3EA}"/>
              </a:ext>
            </a:extLst>
          </p:cNvPr>
          <p:cNvSpPr txBox="1">
            <a:spLocks/>
          </p:cNvSpPr>
          <p:nvPr/>
        </p:nvSpPr>
        <p:spPr>
          <a:xfrm>
            <a:off x="804668" y="571789"/>
            <a:ext cx="49674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Hyper-Parameters</a:t>
            </a:r>
            <a:endParaRPr lang="en-US" sz="4000" b="1" dirty="0">
              <a:latin typeface="Arial" panose="020B0604020202020204" pitchFamily="34" charset="0"/>
              <a:ea typeface="Arial" panose="020B0604020202020204" pitchFamily="34" charset="0"/>
              <a:cs typeface="+mj-cs"/>
            </a:endParaRPr>
          </a:p>
        </p:txBody>
      </p:sp>
      <p:sp>
        <p:nvSpPr>
          <p:cNvPr id="24" name="TextBox 23">
            <a:extLst>
              <a:ext uri="{FF2B5EF4-FFF2-40B4-BE49-F238E27FC236}">
                <a16:creationId xmlns:a16="http://schemas.microsoft.com/office/drawing/2014/main" id="{2EB53460-119F-9324-2401-1C48061F9F5C}"/>
              </a:ext>
            </a:extLst>
          </p:cNvPr>
          <p:cNvSpPr txBox="1"/>
          <p:nvPr/>
        </p:nvSpPr>
        <p:spPr>
          <a:xfrm>
            <a:off x="804667" y="1533019"/>
            <a:ext cx="8263133" cy="2954655"/>
          </a:xfrm>
          <a:prstGeom prst="rect">
            <a:avLst/>
          </a:prstGeom>
          <a:noFill/>
        </p:spPr>
        <p:txBody>
          <a:bodyPr wrap="square">
            <a:spAutoFit/>
          </a:bodyPr>
          <a:lstStyle/>
          <a:p>
            <a:pPr algn="l"/>
            <a:r>
              <a:rPr lang="en-US" sz="2400" b="1" i="0" u="sng" dirty="0">
                <a:solidFill>
                  <a:srgbClr val="0D0D0D"/>
                </a:solidFill>
                <a:effectLst/>
              </a:rPr>
              <a:t>Dice Loss</a:t>
            </a:r>
            <a:endParaRPr lang="en-US" sz="2400" b="0" i="0" u="sng" dirty="0">
              <a:solidFill>
                <a:srgbClr val="0D0D0D"/>
              </a:solidFill>
              <a:effectLst/>
            </a:endParaRPr>
          </a:p>
          <a:p>
            <a:endParaRPr lang="en-US" b="0" i="0" dirty="0">
              <a:solidFill>
                <a:srgbClr val="0D0D0D"/>
              </a:solidFill>
              <a:effectLst/>
            </a:endParaRPr>
          </a:p>
          <a:p>
            <a:pPr algn="l"/>
            <a:r>
              <a:rPr lang="en-US" b="1" i="0" dirty="0">
                <a:solidFill>
                  <a:srgbClr val="0D0D0D"/>
                </a:solidFill>
                <a:effectLst/>
              </a:rPr>
              <a:t>Purpose</a:t>
            </a:r>
            <a:r>
              <a:rPr lang="en-US" b="0" i="0" dirty="0">
                <a:solidFill>
                  <a:srgbClr val="0D0D0D"/>
                </a:solidFill>
                <a:effectLst/>
              </a:rPr>
              <a:t>: </a:t>
            </a:r>
          </a:p>
          <a:p>
            <a:pPr marL="742950" lvl="1" indent="-285750">
              <a:buFont typeface="Arial" panose="020B0604020202020204" pitchFamily="34" charset="0"/>
              <a:buChar char="•"/>
            </a:pPr>
            <a:r>
              <a:rPr lang="en-US" b="0" i="0" dirty="0">
                <a:solidFill>
                  <a:srgbClr val="0D0D0D"/>
                </a:solidFill>
                <a:effectLst/>
              </a:rPr>
              <a:t>Enhances alignment between predicted segmentation and ground truth.</a:t>
            </a:r>
          </a:p>
          <a:p>
            <a:pPr lvl="1"/>
            <a:endParaRPr lang="en-US" b="0" i="0" dirty="0">
              <a:solidFill>
                <a:srgbClr val="0D0D0D"/>
              </a:solidFill>
              <a:effectLst/>
            </a:endParaRPr>
          </a:p>
          <a:p>
            <a:pPr algn="l"/>
            <a:r>
              <a:rPr lang="en-US" b="1" i="0" dirty="0">
                <a:solidFill>
                  <a:srgbClr val="0D0D0D"/>
                </a:solidFill>
                <a:effectLst/>
              </a:rPr>
              <a:t>Why Dice?</a:t>
            </a:r>
            <a:r>
              <a:rPr lang="en-US" b="0" i="0" dirty="0">
                <a:solidFill>
                  <a:srgbClr val="0D0D0D"/>
                </a:solidFill>
                <a:effectLst/>
              </a:rPr>
              <a:t>: </a:t>
            </a:r>
          </a:p>
          <a:p>
            <a:pPr marL="742950" lvl="1" indent="-285750">
              <a:buFont typeface="Arial" panose="020B0604020202020204" pitchFamily="34" charset="0"/>
              <a:buChar char="•"/>
            </a:pPr>
            <a:r>
              <a:rPr lang="en-US" b="0" i="0" dirty="0">
                <a:solidFill>
                  <a:srgbClr val="0D0D0D"/>
                </a:solidFill>
                <a:effectLst/>
              </a:rPr>
              <a:t>Commonly used in medical datasets where imbalance exists.</a:t>
            </a:r>
          </a:p>
          <a:p>
            <a:pPr lvl="1"/>
            <a:endParaRPr lang="en-US" b="0" i="0" dirty="0">
              <a:solidFill>
                <a:srgbClr val="0D0D0D"/>
              </a:solidFill>
              <a:effectLst/>
            </a:endParaRPr>
          </a:p>
          <a:p>
            <a:pPr algn="l"/>
            <a:r>
              <a:rPr lang="en-US" b="1" i="0" dirty="0">
                <a:solidFill>
                  <a:srgbClr val="0D0D0D"/>
                </a:solidFill>
                <a:effectLst/>
              </a:rPr>
              <a:t>Relevance</a:t>
            </a:r>
            <a:r>
              <a:rPr lang="en-US" b="0" i="0" dirty="0">
                <a:solidFill>
                  <a:srgbClr val="0D0D0D"/>
                </a:solidFill>
                <a:effectLst/>
              </a:rPr>
              <a:t>: </a:t>
            </a:r>
          </a:p>
          <a:p>
            <a:pPr marL="742950" lvl="1" indent="-285750">
              <a:buFont typeface="Arial" panose="020B0604020202020204" pitchFamily="34" charset="0"/>
              <a:buChar char="•"/>
            </a:pPr>
            <a:r>
              <a:rPr lang="en-US" b="0" i="0" dirty="0">
                <a:solidFill>
                  <a:srgbClr val="0D0D0D"/>
                </a:solidFill>
                <a:effectLst/>
              </a:rPr>
              <a:t>Precise and clinically useful segmentations</a:t>
            </a:r>
          </a:p>
        </p:txBody>
      </p:sp>
      <p:pic>
        <p:nvPicPr>
          <p:cNvPr id="3" name="Picture 2">
            <a:extLst>
              <a:ext uri="{FF2B5EF4-FFF2-40B4-BE49-F238E27FC236}">
                <a16:creationId xmlns:a16="http://schemas.microsoft.com/office/drawing/2014/main" id="{9497D260-B6AD-2731-558C-E82181A98C86}"/>
              </a:ext>
            </a:extLst>
          </p:cNvPr>
          <p:cNvPicPr>
            <a:picLocks noChangeAspect="1"/>
          </p:cNvPicPr>
          <p:nvPr/>
        </p:nvPicPr>
        <p:blipFill>
          <a:blip r:embed="rId3"/>
          <a:stretch>
            <a:fillRect/>
          </a:stretch>
        </p:blipFill>
        <p:spPr>
          <a:xfrm>
            <a:off x="4348161" y="5129212"/>
            <a:ext cx="2847975" cy="1019175"/>
          </a:xfrm>
          <a:prstGeom prst="rect">
            <a:avLst/>
          </a:prstGeom>
          <a:ln>
            <a:solidFill>
              <a:schemeClr val="tx1"/>
            </a:solidFill>
          </a:ln>
        </p:spPr>
      </p:pic>
    </p:spTree>
    <p:extLst>
      <p:ext uri="{BB962C8B-B14F-4D97-AF65-F5344CB8AC3E}">
        <p14:creationId xmlns:p14="http://schemas.microsoft.com/office/powerpoint/2010/main" val="2470413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תמונה שמכילה טקסט, תרשים, צילום מסך, קו&#10;&#10;התיאור נוצר באופן אוטומטי">
            <a:extLst>
              <a:ext uri="{FF2B5EF4-FFF2-40B4-BE49-F238E27FC236}">
                <a16:creationId xmlns:a16="http://schemas.microsoft.com/office/drawing/2014/main" id="{45643FFA-031E-C921-4142-4FF2C98C567C}"/>
              </a:ext>
            </a:extLst>
          </p:cNvPr>
          <p:cNvPicPr>
            <a:picLocks noChangeAspect="1"/>
          </p:cNvPicPr>
          <p:nvPr/>
        </p:nvPicPr>
        <p:blipFill rotWithShape="1">
          <a:blip r:embed="rId3"/>
          <a:srcRect t="4699" r="2" b="2"/>
          <a:stretch/>
        </p:blipFill>
        <p:spPr>
          <a:xfrm>
            <a:off x="5903843" y="1626246"/>
            <a:ext cx="6108531" cy="4235141"/>
          </a:xfrm>
          <a:prstGeom prst="rect">
            <a:avLst/>
          </a:prstGeom>
        </p:spPr>
      </p:pic>
      <p:graphicFrame>
        <p:nvGraphicFramePr>
          <p:cNvPr id="6" name="Subtitle 13">
            <a:extLst>
              <a:ext uri="{FF2B5EF4-FFF2-40B4-BE49-F238E27FC236}">
                <a16:creationId xmlns:a16="http://schemas.microsoft.com/office/drawing/2014/main" id="{0FBB0D23-C108-BA59-C6CF-88C791316350}"/>
              </a:ext>
            </a:extLst>
          </p:cNvPr>
          <p:cNvGraphicFramePr/>
          <p:nvPr>
            <p:extLst>
              <p:ext uri="{D42A27DB-BD31-4B8C-83A1-F6EECF244321}">
                <p14:modId xmlns:p14="http://schemas.microsoft.com/office/powerpoint/2010/main" val="3368028142"/>
              </p:ext>
            </p:extLst>
          </p:nvPr>
        </p:nvGraphicFramePr>
        <p:xfrm>
          <a:off x="277626" y="1715700"/>
          <a:ext cx="5626217" cy="4570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ubtitle 13">
            <a:extLst>
              <a:ext uri="{FF2B5EF4-FFF2-40B4-BE49-F238E27FC236}">
                <a16:creationId xmlns:a16="http://schemas.microsoft.com/office/drawing/2014/main" id="{53A634EA-E691-1C9F-F930-EB47CE217BA6}"/>
              </a:ext>
            </a:extLst>
          </p:cNvPr>
          <p:cNvSpPr txBox="1">
            <a:spLocks/>
          </p:cNvSpPr>
          <p:nvPr/>
        </p:nvSpPr>
        <p:spPr>
          <a:xfrm>
            <a:off x="804670" y="571789"/>
            <a:ext cx="1451513"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U-net</a:t>
            </a:r>
            <a:endParaRPr lang="en-US" sz="4000" b="1" dirty="0">
              <a:latin typeface="Arial" panose="020B0604020202020204" pitchFamily="34" charset="0"/>
              <a:ea typeface="Arial" panose="020B0604020202020204" pitchFamily="34" charset="0"/>
              <a:cs typeface="+mj-cs"/>
            </a:endParaRPr>
          </a:p>
        </p:txBody>
      </p:sp>
    </p:spTree>
    <p:extLst>
      <p:ext uri="{BB962C8B-B14F-4D97-AF65-F5344CB8AC3E}">
        <p14:creationId xmlns:p14="http://schemas.microsoft.com/office/powerpoint/2010/main" val="3694556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3">
            <a:extLst>
              <a:ext uri="{FF2B5EF4-FFF2-40B4-BE49-F238E27FC236}">
                <a16:creationId xmlns:a16="http://schemas.microsoft.com/office/drawing/2014/main" id="{53A634EA-E691-1C9F-F930-EB47CE217BA6}"/>
              </a:ext>
            </a:extLst>
          </p:cNvPr>
          <p:cNvSpPr txBox="1">
            <a:spLocks/>
          </p:cNvSpPr>
          <p:nvPr/>
        </p:nvSpPr>
        <p:spPr>
          <a:xfrm>
            <a:off x="804670" y="571789"/>
            <a:ext cx="3805430"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U-net Results  </a:t>
            </a:r>
            <a:endParaRPr lang="en-US" sz="4000" b="1" dirty="0">
              <a:latin typeface="Arial" panose="020B0604020202020204" pitchFamily="34" charset="0"/>
              <a:ea typeface="Arial" panose="020B0604020202020204" pitchFamily="34" charset="0"/>
              <a:cs typeface="+mj-cs"/>
            </a:endParaRPr>
          </a:p>
        </p:txBody>
      </p:sp>
      <p:pic>
        <p:nvPicPr>
          <p:cNvPr id="17" name="U-net Table">
            <a:extLst>
              <a:ext uri="{FF2B5EF4-FFF2-40B4-BE49-F238E27FC236}">
                <a16:creationId xmlns:a16="http://schemas.microsoft.com/office/drawing/2014/main" id="{6AE30591-CAAE-E99B-D77F-EE26C59CEE07}"/>
              </a:ext>
            </a:extLst>
          </p:cNvPr>
          <p:cNvPicPr>
            <a:picLocks noChangeAspect="1"/>
          </p:cNvPicPr>
          <p:nvPr/>
        </p:nvPicPr>
        <p:blipFill>
          <a:blip r:embed="rId3"/>
          <a:stretch>
            <a:fillRect/>
          </a:stretch>
        </p:blipFill>
        <p:spPr>
          <a:xfrm>
            <a:off x="1576387" y="2319337"/>
            <a:ext cx="9058275" cy="2219325"/>
          </a:xfrm>
          <a:prstGeom prst="rect">
            <a:avLst/>
          </a:prstGeom>
        </p:spPr>
      </p:pic>
    </p:spTree>
    <p:extLst>
      <p:ext uri="{BB962C8B-B14F-4D97-AF65-F5344CB8AC3E}">
        <p14:creationId xmlns:p14="http://schemas.microsoft.com/office/powerpoint/2010/main" val="798496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3">
            <a:extLst>
              <a:ext uri="{FF2B5EF4-FFF2-40B4-BE49-F238E27FC236}">
                <a16:creationId xmlns:a16="http://schemas.microsoft.com/office/drawing/2014/main" id="{53A634EA-E691-1C9F-F930-EB47CE217BA6}"/>
              </a:ext>
            </a:extLst>
          </p:cNvPr>
          <p:cNvSpPr txBox="1">
            <a:spLocks/>
          </p:cNvSpPr>
          <p:nvPr/>
        </p:nvSpPr>
        <p:spPr>
          <a:xfrm>
            <a:off x="804670" y="571789"/>
            <a:ext cx="3805430"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U-net Results  </a:t>
            </a:r>
            <a:endParaRPr lang="en-US" sz="4000" b="1" dirty="0">
              <a:latin typeface="Arial" panose="020B0604020202020204" pitchFamily="34" charset="0"/>
              <a:ea typeface="Arial" panose="020B0604020202020204" pitchFamily="34" charset="0"/>
              <a:cs typeface="+mj-cs"/>
            </a:endParaRPr>
          </a:p>
        </p:txBody>
      </p:sp>
      <p:pic>
        <p:nvPicPr>
          <p:cNvPr id="10" name="U-net Table">
            <a:extLst>
              <a:ext uri="{FF2B5EF4-FFF2-40B4-BE49-F238E27FC236}">
                <a16:creationId xmlns:a16="http://schemas.microsoft.com/office/drawing/2014/main" id="{733EB534-50AD-D2A5-34FF-9D69509020BC}"/>
              </a:ext>
            </a:extLst>
          </p:cNvPr>
          <p:cNvPicPr>
            <a:picLocks noChangeAspect="1"/>
          </p:cNvPicPr>
          <p:nvPr/>
        </p:nvPicPr>
        <p:blipFill>
          <a:blip r:embed="rId3"/>
          <a:stretch>
            <a:fillRect/>
          </a:stretch>
        </p:blipFill>
        <p:spPr>
          <a:xfrm>
            <a:off x="1585912" y="2314575"/>
            <a:ext cx="9039225" cy="2228850"/>
          </a:xfrm>
          <a:prstGeom prst="rect">
            <a:avLst/>
          </a:prstGeom>
        </p:spPr>
      </p:pic>
    </p:spTree>
    <p:extLst>
      <p:ext uri="{BB962C8B-B14F-4D97-AF65-F5344CB8AC3E}">
        <p14:creationId xmlns:p14="http://schemas.microsoft.com/office/powerpoint/2010/main" val="15208554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3">
            <a:extLst>
              <a:ext uri="{FF2B5EF4-FFF2-40B4-BE49-F238E27FC236}">
                <a16:creationId xmlns:a16="http://schemas.microsoft.com/office/drawing/2014/main" id="{53A634EA-E691-1C9F-F930-EB47CE217BA6}"/>
              </a:ext>
            </a:extLst>
          </p:cNvPr>
          <p:cNvSpPr txBox="1">
            <a:spLocks/>
          </p:cNvSpPr>
          <p:nvPr/>
        </p:nvSpPr>
        <p:spPr>
          <a:xfrm>
            <a:off x="804670" y="571789"/>
            <a:ext cx="3805430"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U-net Results  </a:t>
            </a:r>
            <a:endParaRPr lang="en-US" sz="4000" b="1" dirty="0">
              <a:latin typeface="Arial" panose="020B0604020202020204" pitchFamily="34" charset="0"/>
              <a:ea typeface="Arial" panose="020B0604020202020204" pitchFamily="34" charset="0"/>
              <a:cs typeface="+mj-cs"/>
            </a:endParaRPr>
          </a:p>
        </p:txBody>
      </p:sp>
      <p:grpSp>
        <p:nvGrpSpPr>
          <p:cNvPr id="10" name="Group 9">
            <a:extLst>
              <a:ext uri="{FF2B5EF4-FFF2-40B4-BE49-F238E27FC236}">
                <a16:creationId xmlns:a16="http://schemas.microsoft.com/office/drawing/2014/main" id="{7C0EA118-8DF0-37C9-6DE9-3C12B39F998A}"/>
              </a:ext>
            </a:extLst>
          </p:cNvPr>
          <p:cNvGrpSpPr/>
          <p:nvPr/>
        </p:nvGrpSpPr>
        <p:grpSpPr>
          <a:xfrm>
            <a:off x="2009775" y="1290637"/>
            <a:ext cx="8039100" cy="4933950"/>
            <a:chOff x="2009775" y="1290637"/>
            <a:chExt cx="8039100" cy="4933950"/>
          </a:xfrm>
        </p:grpSpPr>
        <p:pic>
          <p:nvPicPr>
            <p:cNvPr id="3" name="Picture 2">
              <a:extLst>
                <a:ext uri="{FF2B5EF4-FFF2-40B4-BE49-F238E27FC236}">
                  <a16:creationId xmlns:a16="http://schemas.microsoft.com/office/drawing/2014/main" id="{C005060E-F7E3-0C2E-741B-F88D061A90B1}"/>
                </a:ext>
              </a:extLst>
            </p:cNvPr>
            <p:cNvPicPr>
              <a:picLocks noChangeAspect="1"/>
            </p:cNvPicPr>
            <p:nvPr/>
          </p:nvPicPr>
          <p:blipFill>
            <a:blip r:embed="rId3"/>
            <a:stretch>
              <a:fillRect/>
            </a:stretch>
          </p:blipFill>
          <p:spPr>
            <a:xfrm>
              <a:off x="2009775" y="1290637"/>
              <a:ext cx="8039100" cy="2581275"/>
            </a:xfrm>
            <a:prstGeom prst="rect">
              <a:avLst/>
            </a:prstGeom>
          </p:spPr>
        </p:pic>
        <p:pic>
          <p:nvPicPr>
            <p:cNvPr id="8" name="Picture 7">
              <a:extLst>
                <a:ext uri="{FF2B5EF4-FFF2-40B4-BE49-F238E27FC236}">
                  <a16:creationId xmlns:a16="http://schemas.microsoft.com/office/drawing/2014/main" id="{6CD8806E-4BF0-409E-064A-EBA9DADE6997}"/>
                </a:ext>
              </a:extLst>
            </p:cNvPr>
            <p:cNvPicPr>
              <a:picLocks noChangeAspect="1"/>
            </p:cNvPicPr>
            <p:nvPr/>
          </p:nvPicPr>
          <p:blipFill>
            <a:blip r:embed="rId4"/>
            <a:stretch>
              <a:fillRect/>
            </a:stretch>
          </p:blipFill>
          <p:spPr>
            <a:xfrm>
              <a:off x="2047875" y="3871912"/>
              <a:ext cx="7924800" cy="2352675"/>
            </a:xfrm>
            <a:prstGeom prst="rect">
              <a:avLst/>
            </a:prstGeom>
          </p:spPr>
        </p:pic>
      </p:grpSp>
    </p:spTree>
    <p:extLst>
      <p:ext uri="{BB962C8B-B14F-4D97-AF65-F5344CB8AC3E}">
        <p14:creationId xmlns:p14="http://schemas.microsoft.com/office/powerpoint/2010/main" val="3159770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תמונה שמכילה טקסט, צילום מסך, תרשים&#10;&#10;התיאור נוצר באופן אוטומטי">
            <a:extLst>
              <a:ext uri="{FF2B5EF4-FFF2-40B4-BE49-F238E27FC236}">
                <a16:creationId xmlns:a16="http://schemas.microsoft.com/office/drawing/2014/main" id="{D082C176-A7E9-8398-11B8-DD7211CF6031}"/>
              </a:ext>
            </a:extLst>
          </p:cNvPr>
          <p:cNvPicPr>
            <a:picLocks noChangeAspect="1"/>
          </p:cNvPicPr>
          <p:nvPr/>
        </p:nvPicPr>
        <p:blipFill>
          <a:blip r:embed="rId3"/>
          <a:stretch>
            <a:fillRect/>
          </a:stretch>
        </p:blipFill>
        <p:spPr>
          <a:xfrm>
            <a:off x="6516960" y="2009706"/>
            <a:ext cx="5365790" cy="2838588"/>
          </a:xfrm>
          <a:prstGeom prst="rect">
            <a:avLst/>
          </a:prstGeom>
        </p:spPr>
      </p:pic>
      <p:sp>
        <p:nvSpPr>
          <p:cNvPr id="2" name="Subtitle 13">
            <a:extLst>
              <a:ext uri="{FF2B5EF4-FFF2-40B4-BE49-F238E27FC236}">
                <a16:creationId xmlns:a16="http://schemas.microsoft.com/office/drawing/2014/main" id="{4E651B08-BE32-2BD2-8716-DC0049F45147}"/>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Trans-U-net </a:t>
            </a:r>
            <a:endParaRPr lang="en-US" sz="4000" b="1" dirty="0">
              <a:latin typeface="Arial" panose="020B0604020202020204" pitchFamily="34" charset="0"/>
              <a:ea typeface="Arial" panose="020B0604020202020204" pitchFamily="34" charset="0"/>
              <a:cs typeface="+mj-cs"/>
            </a:endParaRPr>
          </a:p>
        </p:txBody>
      </p:sp>
      <p:graphicFrame>
        <p:nvGraphicFramePr>
          <p:cNvPr id="6" name="Subtitle 13">
            <a:extLst>
              <a:ext uri="{FF2B5EF4-FFF2-40B4-BE49-F238E27FC236}">
                <a16:creationId xmlns:a16="http://schemas.microsoft.com/office/drawing/2014/main" id="{A8BD00B6-9430-3A74-E2A0-448B6A4304ED}"/>
              </a:ext>
            </a:extLst>
          </p:cNvPr>
          <p:cNvGraphicFramePr/>
          <p:nvPr>
            <p:extLst>
              <p:ext uri="{D42A27DB-BD31-4B8C-83A1-F6EECF244321}">
                <p14:modId xmlns:p14="http://schemas.microsoft.com/office/powerpoint/2010/main" val="3187126946"/>
              </p:ext>
            </p:extLst>
          </p:nvPr>
        </p:nvGraphicFramePr>
        <p:xfrm>
          <a:off x="804668" y="1362569"/>
          <a:ext cx="5712291" cy="49236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26335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4E651B08-BE32-2BD2-8716-DC0049F45147}"/>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Trans-U-net </a:t>
            </a:r>
            <a:endParaRPr lang="en-US" sz="4000" b="1" dirty="0">
              <a:latin typeface="Arial" panose="020B0604020202020204" pitchFamily="34" charset="0"/>
              <a:ea typeface="Arial" panose="020B0604020202020204" pitchFamily="34" charset="0"/>
              <a:cs typeface="+mj-cs"/>
            </a:endParaRPr>
          </a:p>
        </p:txBody>
      </p:sp>
      <p:pic>
        <p:nvPicPr>
          <p:cNvPr id="5" name="Picture 4">
            <a:extLst>
              <a:ext uri="{FF2B5EF4-FFF2-40B4-BE49-F238E27FC236}">
                <a16:creationId xmlns:a16="http://schemas.microsoft.com/office/drawing/2014/main" id="{95EBDADE-DA29-5DC8-A90A-A87960E6028F}"/>
              </a:ext>
            </a:extLst>
          </p:cNvPr>
          <p:cNvPicPr>
            <a:picLocks noChangeAspect="1"/>
          </p:cNvPicPr>
          <p:nvPr/>
        </p:nvPicPr>
        <p:blipFill>
          <a:blip r:embed="rId3"/>
          <a:stretch>
            <a:fillRect/>
          </a:stretch>
        </p:blipFill>
        <p:spPr>
          <a:xfrm>
            <a:off x="1566862" y="2347912"/>
            <a:ext cx="9039225" cy="2162175"/>
          </a:xfrm>
          <a:prstGeom prst="rect">
            <a:avLst/>
          </a:prstGeom>
        </p:spPr>
      </p:pic>
    </p:spTree>
    <p:extLst>
      <p:ext uri="{BB962C8B-B14F-4D97-AF65-F5344CB8AC3E}">
        <p14:creationId xmlns:p14="http://schemas.microsoft.com/office/powerpoint/2010/main" val="192191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Subtitle 13">
            <a:extLst>
              <a:ext uri="{FF2B5EF4-FFF2-40B4-BE49-F238E27FC236}">
                <a16:creationId xmlns:a16="http://schemas.microsoft.com/office/drawing/2014/main" id="{B6C7ACDB-96FC-31DF-1476-3077E24C7879}"/>
              </a:ext>
            </a:extLst>
          </p:cNvPr>
          <p:cNvSpPr txBox="1">
            <a:spLocks/>
          </p:cNvSpPr>
          <p:nvPr/>
        </p:nvSpPr>
        <p:spPr>
          <a:xfrm>
            <a:off x="1524003" y="1999615"/>
            <a:ext cx="9144000" cy="27640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7200" b="1" kern="1200" dirty="0">
                <a:solidFill>
                  <a:schemeClr val="tx1"/>
                </a:solidFill>
                <a:latin typeface="+mj-lt"/>
                <a:ea typeface="+mj-ea"/>
                <a:cs typeface="+mj-cs"/>
              </a:rPr>
              <a:t>Introduction</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39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4E651B08-BE32-2BD2-8716-DC0049F45147}"/>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Trans-U-net </a:t>
            </a:r>
            <a:endParaRPr lang="en-US" sz="4000" b="1" dirty="0">
              <a:latin typeface="Arial" panose="020B0604020202020204" pitchFamily="34" charset="0"/>
              <a:ea typeface="Arial" panose="020B0604020202020204" pitchFamily="34" charset="0"/>
              <a:cs typeface="+mj-cs"/>
            </a:endParaRPr>
          </a:p>
        </p:txBody>
      </p:sp>
      <p:pic>
        <p:nvPicPr>
          <p:cNvPr id="4" name="Picture 3">
            <a:extLst>
              <a:ext uri="{FF2B5EF4-FFF2-40B4-BE49-F238E27FC236}">
                <a16:creationId xmlns:a16="http://schemas.microsoft.com/office/drawing/2014/main" id="{EABF1BA1-E34F-9BB8-FADB-AB8C9657731D}"/>
              </a:ext>
            </a:extLst>
          </p:cNvPr>
          <p:cNvPicPr>
            <a:picLocks noChangeAspect="1"/>
          </p:cNvPicPr>
          <p:nvPr/>
        </p:nvPicPr>
        <p:blipFill>
          <a:blip r:embed="rId3"/>
          <a:stretch>
            <a:fillRect/>
          </a:stretch>
        </p:blipFill>
        <p:spPr>
          <a:xfrm>
            <a:off x="1566862" y="2357437"/>
            <a:ext cx="9020175" cy="2219325"/>
          </a:xfrm>
          <a:prstGeom prst="rect">
            <a:avLst/>
          </a:prstGeom>
        </p:spPr>
      </p:pic>
    </p:spTree>
    <p:extLst>
      <p:ext uri="{BB962C8B-B14F-4D97-AF65-F5344CB8AC3E}">
        <p14:creationId xmlns:p14="http://schemas.microsoft.com/office/powerpoint/2010/main" val="10555223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4E651B08-BE32-2BD2-8716-DC0049F45147}"/>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Trans-U-net </a:t>
            </a:r>
            <a:endParaRPr lang="en-US" sz="4000" b="1" dirty="0">
              <a:latin typeface="Arial" panose="020B0604020202020204" pitchFamily="34" charset="0"/>
              <a:ea typeface="Arial" panose="020B0604020202020204" pitchFamily="34" charset="0"/>
              <a:cs typeface="+mj-cs"/>
            </a:endParaRPr>
          </a:p>
        </p:txBody>
      </p:sp>
      <p:grpSp>
        <p:nvGrpSpPr>
          <p:cNvPr id="8" name="Group 7">
            <a:extLst>
              <a:ext uri="{FF2B5EF4-FFF2-40B4-BE49-F238E27FC236}">
                <a16:creationId xmlns:a16="http://schemas.microsoft.com/office/drawing/2014/main" id="{8FD328D3-A087-AD20-7002-D9ABC37414F9}"/>
              </a:ext>
            </a:extLst>
          </p:cNvPr>
          <p:cNvGrpSpPr/>
          <p:nvPr/>
        </p:nvGrpSpPr>
        <p:grpSpPr>
          <a:xfrm>
            <a:off x="2028825" y="1323686"/>
            <a:ext cx="8039100" cy="4905375"/>
            <a:chOff x="1943100" y="1504950"/>
            <a:chExt cx="8039100" cy="4905375"/>
          </a:xfrm>
        </p:grpSpPr>
        <p:pic>
          <p:nvPicPr>
            <p:cNvPr id="5" name="Picture 4">
              <a:extLst>
                <a:ext uri="{FF2B5EF4-FFF2-40B4-BE49-F238E27FC236}">
                  <a16:creationId xmlns:a16="http://schemas.microsoft.com/office/drawing/2014/main" id="{6CBC2D0C-23C9-990C-D23A-79DC475B55EE}"/>
                </a:ext>
              </a:extLst>
            </p:cNvPr>
            <p:cNvPicPr>
              <a:picLocks noChangeAspect="1"/>
            </p:cNvPicPr>
            <p:nvPr/>
          </p:nvPicPr>
          <p:blipFill>
            <a:blip r:embed="rId3"/>
            <a:stretch>
              <a:fillRect/>
            </a:stretch>
          </p:blipFill>
          <p:spPr>
            <a:xfrm>
              <a:off x="1943100" y="1504950"/>
              <a:ext cx="8039100" cy="2590800"/>
            </a:xfrm>
            <a:prstGeom prst="rect">
              <a:avLst/>
            </a:prstGeom>
          </p:spPr>
        </p:pic>
        <p:pic>
          <p:nvPicPr>
            <p:cNvPr id="7" name="Picture 6">
              <a:extLst>
                <a:ext uri="{FF2B5EF4-FFF2-40B4-BE49-F238E27FC236}">
                  <a16:creationId xmlns:a16="http://schemas.microsoft.com/office/drawing/2014/main" id="{28933918-45D0-8F69-423E-1331EC180B3F}"/>
                </a:ext>
              </a:extLst>
            </p:cNvPr>
            <p:cNvPicPr>
              <a:picLocks noChangeAspect="1"/>
            </p:cNvPicPr>
            <p:nvPr/>
          </p:nvPicPr>
          <p:blipFill>
            <a:blip r:embed="rId4"/>
            <a:stretch>
              <a:fillRect/>
            </a:stretch>
          </p:blipFill>
          <p:spPr>
            <a:xfrm>
              <a:off x="1952625" y="4019550"/>
              <a:ext cx="8001000" cy="2390775"/>
            </a:xfrm>
            <a:prstGeom prst="rect">
              <a:avLst/>
            </a:prstGeom>
          </p:spPr>
        </p:pic>
      </p:grpSp>
    </p:spTree>
    <p:extLst>
      <p:ext uri="{BB962C8B-B14F-4D97-AF65-F5344CB8AC3E}">
        <p14:creationId xmlns:p14="http://schemas.microsoft.com/office/powerpoint/2010/main" val="317026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5D5D0BFD-E64A-437E-A0FD-968F9B599CD8}"/>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err="1">
                <a:latin typeface="Times New Roman" panose="02020603050405020304" pitchFamily="18" charset="0"/>
                <a:ea typeface="Arial" panose="020B0604020202020204" pitchFamily="34" charset="0"/>
                <a:cs typeface="+mj-cs"/>
              </a:rPr>
              <a:t>ResUnet</a:t>
            </a:r>
            <a:r>
              <a:rPr lang="en-US" sz="4000" b="1" dirty="0">
                <a:latin typeface="Times New Roman" panose="02020603050405020304" pitchFamily="18" charset="0"/>
                <a:ea typeface="Arial" panose="020B0604020202020204" pitchFamily="34" charset="0"/>
                <a:cs typeface="+mj-cs"/>
              </a:rPr>
              <a:t> </a:t>
            </a:r>
            <a:endParaRPr lang="en-US" sz="4000" b="1" dirty="0">
              <a:latin typeface="Arial" panose="020B0604020202020204" pitchFamily="34" charset="0"/>
              <a:ea typeface="Arial" panose="020B0604020202020204" pitchFamily="34" charset="0"/>
              <a:cs typeface="+mj-cs"/>
            </a:endParaRPr>
          </a:p>
        </p:txBody>
      </p:sp>
      <p:graphicFrame>
        <p:nvGraphicFramePr>
          <p:cNvPr id="7" name="Subtitle 13">
            <a:extLst>
              <a:ext uri="{FF2B5EF4-FFF2-40B4-BE49-F238E27FC236}">
                <a16:creationId xmlns:a16="http://schemas.microsoft.com/office/drawing/2014/main" id="{C854708F-393D-8178-7130-09E05991CCE5}"/>
              </a:ext>
            </a:extLst>
          </p:cNvPr>
          <p:cNvGraphicFramePr/>
          <p:nvPr>
            <p:extLst>
              <p:ext uri="{D42A27DB-BD31-4B8C-83A1-F6EECF244321}">
                <p14:modId xmlns:p14="http://schemas.microsoft.com/office/powerpoint/2010/main" val="1424035599"/>
              </p:ext>
            </p:extLst>
          </p:nvPr>
        </p:nvGraphicFramePr>
        <p:xfrm>
          <a:off x="804673" y="1362568"/>
          <a:ext cx="5815202" cy="4990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ubtitle 13">
            <a:extLst>
              <a:ext uri="{FF2B5EF4-FFF2-40B4-BE49-F238E27FC236}">
                <a16:creationId xmlns:a16="http://schemas.microsoft.com/office/drawing/2014/main" id="{1136452E-EE4A-ED9B-BEE9-51B253E31FE7}"/>
              </a:ext>
            </a:extLst>
          </p:cNvPr>
          <p:cNvSpPr txBox="1">
            <a:spLocks/>
          </p:cNvSpPr>
          <p:nvPr/>
        </p:nvSpPr>
        <p:spPr>
          <a:xfrm>
            <a:off x="8424289" y="1362568"/>
            <a:ext cx="1756032"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u="sng" dirty="0">
                <a:latin typeface="Times New Roman" panose="02020603050405020304" pitchFamily="18" charset="0"/>
                <a:ea typeface="Arial" panose="020B0604020202020204" pitchFamily="34" charset="0"/>
                <a:cs typeface="+mj-cs"/>
              </a:rPr>
              <a:t>Res Block</a:t>
            </a:r>
            <a:endParaRPr lang="en-US" b="1" u="sng" dirty="0">
              <a:latin typeface="Arial" panose="020B0604020202020204" pitchFamily="34" charset="0"/>
              <a:ea typeface="Arial" panose="020B0604020202020204" pitchFamily="34" charset="0"/>
              <a:cs typeface="+mj-cs"/>
            </a:endParaRPr>
          </a:p>
        </p:txBody>
      </p:sp>
      <p:pic>
        <p:nvPicPr>
          <p:cNvPr id="11" name="תמונה 10">
            <a:extLst>
              <a:ext uri="{FF2B5EF4-FFF2-40B4-BE49-F238E27FC236}">
                <a16:creationId xmlns:a16="http://schemas.microsoft.com/office/drawing/2014/main" id="{7A94B75F-3455-F4EE-BEA3-7B57B759BE12}"/>
              </a:ext>
            </a:extLst>
          </p:cNvPr>
          <p:cNvPicPr>
            <a:picLocks noChangeAspect="1"/>
          </p:cNvPicPr>
          <p:nvPr/>
        </p:nvPicPr>
        <p:blipFill>
          <a:blip r:embed="rId8"/>
          <a:stretch>
            <a:fillRect/>
          </a:stretch>
        </p:blipFill>
        <p:spPr>
          <a:xfrm>
            <a:off x="7482745" y="1928000"/>
            <a:ext cx="3811365" cy="4130513"/>
          </a:xfrm>
          <a:prstGeom prst="rect">
            <a:avLst/>
          </a:prstGeom>
        </p:spPr>
      </p:pic>
    </p:spTree>
    <p:extLst>
      <p:ext uri="{BB962C8B-B14F-4D97-AF65-F5344CB8AC3E}">
        <p14:creationId xmlns:p14="http://schemas.microsoft.com/office/powerpoint/2010/main" val="132694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5D5D0BFD-E64A-437E-A0FD-968F9B599CD8}"/>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err="1">
                <a:latin typeface="Times New Roman" panose="02020603050405020304" pitchFamily="18" charset="0"/>
                <a:ea typeface="Arial" panose="020B0604020202020204" pitchFamily="34" charset="0"/>
                <a:cs typeface="+mj-cs"/>
              </a:rPr>
              <a:t>ResUnet</a:t>
            </a:r>
            <a:r>
              <a:rPr lang="en-US" sz="4000" b="1" dirty="0">
                <a:latin typeface="Times New Roman" panose="02020603050405020304" pitchFamily="18" charset="0"/>
                <a:ea typeface="Arial" panose="020B0604020202020204" pitchFamily="34" charset="0"/>
                <a:cs typeface="+mj-cs"/>
              </a:rPr>
              <a:t> </a:t>
            </a:r>
            <a:endParaRPr lang="en-US" sz="4000" b="1" dirty="0">
              <a:latin typeface="Arial" panose="020B0604020202020204" pitchFamily="34" charset="0"/>
              <a:ea typeface="Arial" panose="020B0604020202020204" pitchFamily="34" charset="0"/>
              <a:cs typeface="+mj-cs"/>
            </a:endParaRPr>
          </a:p>
        </p:txBody>
      </p:sp>
      <p:pic>
        <p:nvPicPr>
          <p:cNvPr id="4" name="Picture 3">
            <a:extLst>
              <a:ext uri="{FF2B5EF4-FFF2-40B4-BE49-F238E27FC236}">
                <a16:creationId xmlns:a16="http://schemas.microsoft.com/office/drawing/2014/main" id="{D62FF1EA-6E0C-64CA-3FB7-F7714E7EB05A}"/>
              </a:ext>
            </a:extLst>
          </p:cNvPr>
          <p:cNvPicPr>
            <a:picLocks noChangeAspect="1"/>
          </p:cNvPicPr>
          <p:nvPr/>
        </p:nvPicPr>
        <p:blipFill>
          <a:blip r:embed="rId3"/>
          <a:stretch>
            <a:fillRect/>
          </a:stretch>
        </p:blipFill>
        <p:spPr>
          <a:xfrm>
            <a:off x="1566862" y="2305050"/>
            <a:ext cx="9058275" cy="2247900"/>
          </a:xfrm>
          <a:prstGeom prst="rect">
            <a:avLst/>
          </a:prstGeom>
        </p:spPr>
      </p:pic>
    </p:spTree>
    <p:extLst>
      <p:ext uri="{BB962C8B-B14F-4D97-AF65-F5344CB8AC3E}">
        <p14:creationId xmlns:p14="http://schemas.microsoft.com/office/powerpoint/2010/main" val="232991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5D5D0BFD-E64A-437E-A0FD-968F9B599CD8}"/>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err="1">
                <a:latin typeface="Times New Roman" panose="02020603050405020304" pitchFamily="18" charset="0"/>
                <a:ea typeface="Arial" panose="020B0604020202020204" pitchFamily="34" charset="0"/>
                <a:cs typeface="+mj-cs"/>
              </a:rPr>
              <a:t>ResUnet</a:t>
            </a:r>
            <a:r>
              <a:rPr lang="en-US" sz="4000" b="1" dirty="0">
                <a:latin typeface="Times New Roman" panose="02020603050405020304" pitchFamily="18" charset="0"/>
                <a:ea typeface="Arial" panose="020B0604020202020204" pitchFamily="34" charset="0"/>
                <a:cs typeface="+mj-cs"/>
              </a:rPr>
              <a:t> </a:t>
            </a:r>
            <a:endParaRPr lang="en-US" sz="4000" b="1" dirty="0">
              <a:latin typeface="Arial" panose="020B0604020202020204" pitchFamily="34" charset="0"/>
              <a:ea typeface="Arial" panose="020B0604020202020204" pitchFamily="34" charset="0"/>
              <a:cs typeface="+mj-cs"/>
            </a:endParaRPr>
          </a:p>
        </p:txBody>
      </p:sp>
      <p:pic>
        <p:nvPicPr>
          <p:cNvPr id="5" name="Picture 4">
            <a:extLst>
              <a:ext uri="{FF2B5EF4-FFF2-40B4-BE49-F238E27FC236}">
                <a16:creationId xmlns:a16="http://schemas.microsoft.com/office/drawing/2014/main" id="{6B84C0A6-2535-185B-73F9-9F1E2F4623F1}"/>
              </a:ext>
            </a:extLst>
          </p:cNvPr>
          <p:cNvPicPr>
            <a:picLocks noChangeAspect="1"/>
          </p:cNvPicPr>
          <p:nvPr/>
        </p:nvPicPr>
        <p:blipFill>
          <a:blip r:embed="rId3"/>
          <a:stretch>
            <a:fillRect/>
          </a:stretch>
        </p:blipFill>
        <p:spPr>
          <a:xfrm>
            <a:off x="1552575" y="2314575"/>
            <a:ext cx="9067800" cy="2228850"/>
          </a:xfrm>
          <a:prstGeom prst="rect">
            <a:avLst/>
          </a:prstGeom>
        </p:spPr>
      </p:pic>
    </p:spTree>
    <p:extLst>
      <p:ext uri="{BB962C8B-B14F-4D97-AF65-F5344CB8AC3E}">
        <p14:creationId xmlns:p14="http://schemas.microsoft.com/office/powerpoint/2010/main" val="9783948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5D5D0BFD-E64A-437E-A0FD-968F9B599CD8}"/>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err="1">
                <a:latin typeface="Times New Roman" panose="02020603050405020304" pitchFamily="18" charset="0"/>
                <a:ea typeface="Arial" panose="020B0604020202020204" pitchFamily="34" charset="0"/>
                <a:cs typeface="+mj-cs"/>
              </a:rPr>
              <a:t>ResUnet</a:t>
            </a:r>
            <a:r>
              <a:rPr lang="en-US" sz="4000" b="1" dirty="0">
                <a:latin typeface="Times New Roman" panose="02020603050405020304" pitchFamily="18" charset="0"/>
                <a:ea typeface="Arial" panose="020B0604020202020204" pitchFamily="34" charset="0"/>
                <a:cs typeface="+mj-cs"/>
              </a:rPr>
              <a:t> </a:t>
            </a:r>
            <a:endParaRPr lang="en-US" sz="4000" b="1" dirty="0">
              <a:latin typeface="Arial" panose="020B0604020202020204" pitchFamily="34" charset="0"/>
              <a:ea typeface="Arial" panose="020B0604020202020204" pitchFamily="34" charset="0"/>
              <a:cs typeface="+mj-cs"/>
            </a:endParaRPr>
          </a:p>
        </p:txBody>
      </p:sp>
      <p:grpSp>
        <p:nvGrpSpPr>
          <p:cNvPr id="8" name="Group 7">
            <a:extLst>
              <a:ext uri="{FF2B5EF4-FFF2-40B4-BE49-F238E27FC236}">
                <a16:creationId xmlns:a16="http://schemas.microsoft.com/office/drawing/2014/main" id="{3B75AE7C-064C-6144-F751-78ACCA720D77}"/>
              </a:ext>
            </a:extLst>
          </p:cNvPr>
          <p:cNvGrpSpPr/>
          <p:nvPr/>
        </p:nvGrpSpPr>
        <p:grpSpPr>
          <a:xfrm>
            <a:off x="2176462" y="1476375"/>
            <a:ext cx="7686675" cy="4714875"/>
            <a:chOff x="2176462" y="1476375"/>
            <a:chExt cx="7686675" cy="4714875"/>
          </a:xfrm>
        </p:grpSpPr>
        <p:pic>
          <p:nvPicPr>
            <p:cNvPr id="4" name="Picture 3">
              <a:extLst>
                <a:ext uri="{FF2B5EF4-FFF2-40B4-BE49-F238E27FC236}">
                  <a16:creationId xmlns:a16="http://schemas.microsoft.com/office/drawing/2014/main" id="{4B229B71-EE80-7F58-584D-26DFE53EBC9A}"/>
                </a:ext>
              </a:extLst>
            </p:cNvPr>
            <p:cNvPicPr>
              <a:picLocks noChangeAspect="1"/>
            </p:cNvPicPr>
            <p:nvPr/>
          </p:nvPicPr>
          <p:blipFill>
            <a:blip r:embed="rId3"/>
            <a:stretch>
              <a:fillRect/>
            </a:stretch>
          </p:blipFill>
          <p:spPr>
            <a:xfrm>
              <a:off x="2195512" y="1476375"/>
              <a:ext cx="7667625" cy="2438400"/>
            </a:xfrm>
            <a:prstGeom prst="rect">
              <a:avLst/>
            </a:prstGeom>
          </p:spPr>
        </p:pic>
        <p:pic>
          <p:nvPicPr>
            <p:cNvPr id="7" name="Picture 6">
              <a:extLst>
                <a:ext uri="{FF2B5EF4-FFF2-40B4-BE49-F238E27FC236}">
                  <a16:creationId xmlns:a16="http://schemas.microsoft.com/office/drawing/2014/main" id="{A1B02714-A6D9-6FD0-F288-B90633F42444}"/>
                </a:ext>
              </a:extLst>
            </p:cNvPr>
            <p:cNvPicPr>
              <a:picLocks noChangeAspect="1"/>
            </p:cNvPicPr>
            <p:nvPr/>
          </p:nvPicPr>
          <p:blipFill>
            <a:blip r:embed="rId4"/>
            <a:stretch>
              <a:fillRect/>
            </a:stretch>
          </p:blipFill>
          <p:spPr>
            <a:xfrm>
              <a:off x="2176462" y="3914775"/>
              <a:ext cx="7667626" cy="2276475"/>
            </a:xfrm>
            <a:prstGeom prst="rect">
              <a:avLst/>
            </a:prstGeom>
          </p:spPr>
        </p:pic>
      </p:grpSp>
    </p:spTree>
    <p:extLst>
      <p:ext uri="{BB962C8B-B14F-4D97-AF65-F5344CB8AC3E}">
        <p14:creationId xmlns:p14="http://schemas.microsoft.com/office/powerpoint/2010/main" val="245887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5D5D0BFD-E64A-437E-A0FD-968F9B599CD8}"/>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Results Comparison</a:t>
            </a:r>
            <a:endParaRPr lang="en-US" sz="4000" b="1" dirty="0">
              <a:latin typeface="Arial" panose="020B0604020202020204" pitchFamily="34" charset="0"/>
              <a:ea typeface="Arial" panose="020B0604020202020204" pitchFamily="34" charset="0"/>
              <a:cs typeface="+mj-cs"/>
            </a:endParaRPr>
          </a:p>
        </p:txBody>
      </p:sp>
      <p:pic>
        <p:nvPicPr>
          <p:cNvPr id="9" name="Picture 8">
            <a:extLst>
              <a:ext uri="{FF2B5EF4-FFF2-40B4-BE49-F238E27FC236}">
                <a16:creationId xmlns:a16="http://schemas.microsoft.com/office/drawing/2014/main" id="{7A6A86C3-E775-8F7F-BDE0-C7CE07167661}"/>
              </a:ext>
            </a:extLst>
          </p:cNvPr>
          <p:cNvPicPr>
            <a:picLocks noChangeAspect="1"/>
          </p:cNvPicPr>
          <p:nvPr/>
        </p:nvPicPr>
        <p:blipFill>
          <a:blip r:embed="rId3"/>
          <a:stretch>
            <a:fillRect/>
          </a:stretch>
        </p:blipFill>
        <p:spPr>
          <a:xfrm>
            <a:off x="1065476" y="1902619"/>
            <a:ext cx="10061048" cy="3052762"/>
          </a:xfrm>
          <a:prstGeom prst="rect">
            <a:avLst/>
          </a:prstGeom>
        </p:spPr>
      </p:pic>
    </p:spTree>
    <p:extLst>
      <p:ext uri="{BB962C8B-B14F-4D97-AF65-F5344CB8AC3E}">
        <p14:creationId xmlns:p14="http://schemas.microsoft.com/office/powerpoint/2010/main" val="1581710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5D5D0BFD-E64A-437E-A0FD-968F9B599CD8}"/>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Challenges</a:t>
            </a:r>
            <a:endParaRPr lang="en-US" sz="4000" b="1" dirty="0">
              <a:latin typeface="Arial" panose="020B0604020202020204" pitchFamily="34" charset="0"/>
              <a:ea typeface="Arial" panose="020B0604020202020204" pitchFamily="34" charset="0"/>
              <a:cs typeface="+mj-cs"/>
            </a:endParaRPr>
          </a:p>
        </p:txBody>
      </p:sp>
      <p:sp>
        <p:nvSpPr>
          <p:cNvPr id="6" name="TextBox 5">
            <a:extLst>
              <a:ext uri="{FF2B5EF4-FFF2-40B4-BE49-F238E27FC236}">
                <a16:creationId xmlns:a16="http://schemas.microsoft.com/office/drawing/2014/main" id="{37790C59-C287-BB4D-BBA7-F92588CF3E77}"/>
              </a:ext>
            </a:extLst>
          </p:cNvPr>
          <p:cNvSpPr txBox="1"/>
          <p:nvPr/>
        </p:nvSpPr>
        <p:spPr>
          <a:xfrm>
            <a:off x="804668" y="1364527"/>
            <a:ext cx="9634732" cy="5078313"/>
          </a:xfrm>
          <a:prstGeom prst="rect">
            <a:avLst/>
          </a:prstGeom>
          <a:noFill/>
        </p:spPr>
        <p:txBody>
          <a:bodyPr wrap="square">
            <a:spAutoFit/>
          </a:bodyPr>
          <a:lstStyle/>
          <a:p>
            <a:pPr algn="l"/>
            <a:r>
              <a:rPr lang="en-US" b="1" i="0" dirty="0">
                <a:solidFill>
                  <a:srgbClr val="0D0D0D"/>
                </a:solidFill>
                <a:effectLst/>
                <a:latin typeface="Söhne"/>
              </a:rPr>
              <a:t>Dice loss:</a:t>
            </a:r>
            <a:r>
              <a:rPr lang="en-US" sz="1800" dirty="0">
                <a:solidFill>
                  <a:srgbClr val="000000"/>
                </a:solidFill>
                <a:effectLst/>
                <a:latin typeface="Times New Roman" panose="02020603050405020304" pitchFamily="18" charset="0"/>
                <a:ea typeface="Arial" panose="020B0604020202020204" pitchFamily="34" charset="0"/>
              </a:rPr>
              <a:t> </a:t>
            </a:r>
          </a:p>
          <a:p>
            <a:pPr marL="742950" lvl="1" indent="-285750">
              <a:buFont typeface="Arial" panose="020B0604020202020204" pitchFamily="34" charset="0"/>
              <a:buChar char="•"/>
            </a:pPr>
            <a:r>
              <a:rPr lang="en-US" dirty="0">
                <a:solidFill>
                  <a:srgbClr val="000000"/>
                </a:solidFill>
                <a:effectLst/>
                <a:latin typeface="Times New Roman" panose="02020603050405020304" pitchFamily="18" charset="0"/>
                <a:ea typeface="Arial" panose="020B0604020202020204" pitchFamily="34" charset="0"/>
              </a:rPr>
              <a:t>Despite the generally high-performance metrics reported</a:t>
            </a:r>
            <a:br>
              <a:rPr lang="en-US" dirty="0">
                <a:solidFill>
                  <a:srgbClr val="000000"/>
                </a:solidFill>
                <a:effectLst/>
                <a:latin typeface="Times New Roman" panose="02020603050405020304" pitchFamily="18" charset="0"/>
                <a:ea typeface="Arial" panose="020B0604020202020204" pitchFamily="34" charset="0"/>
              </a:rPr>
            </a:br>
            <a:r>
              <a:rPr lang="en-US" dirty="0">
                <a:solidFill>
                  <a:srgbClr val="000000"/>
                </a:solidFill>
                <a:effectLst/>
                <a:latin typeface="Times New Roman" panose="02020603050405020304" pitchFamily="18" charset="0"/>
                <a:ea typeface="Arial" panose="020B0604020202020204" pitchFamily="34" charset="0"/>
              </a:rPr>
              <a:t>when using Dice loss</a:t>
            </a:r>
            <a:r>
              <a:rPr lang="en-US" b="0" i="0" dirty="0">
                <a:solidFill>
                  <a:srgbClr val="0D0D0D"/>
                </a:solidFill>
                <a:effectLst/>
                <a:latin typeface="Söhne"/>
              </a:rPr>
              <a:t>, the models tend to overlook the</a:t>
            </a:r>
            <a:br>
              <a:rPr lang="en-US" b="0" i="0" dirty="0">
                <a:solidFill>
                  <a:srgbClr val="0D0D0D"/>
                </a:solidFill>
                <a:effectLst/>
                <a:latin typeface="Söhne"/>
              </a:rPr>
            </a:br>
            <a:r>
              <a:rPr lang="en-US" b="0" i="0" dirty="0">
                <a:solidFill>
                  <a:srgbClr val="0D0D0D"/>
                </a:solidFill>
                <a:effectLst/>
                <a:latin typeface="Söhne"/>
              </a:rPr>
              <a:t>primary objective of segmenting both liver and tumors. </a:t>
            </a:r>
          </a:p>
          <a:p>
            <a:pPr marL="285750" indent="-285750" algn="l">
              <a:buFont typeface="Arial" panose="020B0604020202020204" pitchFamily="34" charset="0"/>
              <a:buChar char="•"/>
            </a:pPr>
            <a:endParaRPr lang="en-US" b="0" i="0" dirty="0">
              <a:solidFill>
                <a:srgbClr val="0D0D0D"/>
              </a:solidFill>
              <a:effectLst/>
              <a:latin typeface="Söhne"/>
            </a:endParaRPr>
          </a:p>
          <a:p>
            <a:pPr algn="l"/>
            <a:r>
              <a:rPr lang="en-US" b="1" i="0" dirty="0">
                <a:solidFill>
                  <a:srgbClr val="0D0D0D"/>
                </a:solidFill>
                <a:effectLst/>
                <a:latin typeface="Söhne"/>
              </a:rPr>
              <a:t>Noise in Dataset</a:t>
            </a:r>
            <a:r>
              <a:rPr lang="en-US" b="0" i="0" dirty="0">
                <a:solidFill>
                  <a:srgbClr val="0D0D0D"/>
                </a:solidFill>
                <a:effectLst/>
                <a:latin typeface="Söhne"/>
              </a:rPr>
              <a:t>:</a:t>
            </a:r>
          </a:p>
          <a:p>
            <a:pPr marL="742950" lvl="1" indent="-285750">
              <a:buFont typeface="Arial" panose="020B0604020202020204" pitchFamily="34" charset="0"/>
              <a:buChar char="•"/>
            </a:pPr>
            <a:r>
              <a:rPr lang="en-US" b="0" i="0" dirty="0">
                <a:solidFill>
                  <a:srgbClr val="0D0D0D"/>
                </a:solidFill>
                <a:effectLst/>
                <a:latin typeface="Söhne"/>
              </a:rPr>
              <a:t>Manual examination revealed noise such as incorrect liver mask colorations, impacting model training and accuracy.</a:t>
            </a:r>
          </a:p>
          <a:p>
            <a:pPr marL="742950" lvl="1" indent="-285750">
              <a:buFont typeface="Arial" panose="020B0604020202020204" pitchFamily="34" charset="0"/>
              <a:buChar char="•"/>
            </a:pPr>
            <a:endParaRPr lang="en-US" b="0" i="0" dirty="0">
              <a:solidFill>
                <a:srgbClr val="0D0D0D"/>
              </a:solidFill>
              <a:effectLst/>
              <a:latin typeface="Söhne"/>
            </a:endParaRPr>
          </a:p>
          <a:p>
            <a:pPr algn="l"/>
            <a:endParaRPr lang="en-US" b="1" i="0" dirty="0">
              <a:solidFill>
                <a:srgbClr val="0D0D0D"/>
              </a:solidFill>
              <a:effectLst/>
              <a:latin typeface="Söhne"/>
            </a:endParaRPr>
          </a:p>
          <a:p>
            <a:pPr algn="l"/>
            <a:endParaRPr lang="en-US" b="1" dirty="0">
              <a:solidFill>
                <a:srgbClr val="0D0D0D"/>
              </a:solidFill>
              <a:latin typeface="Söhne"/>
            </a:endParaRPr>
          </a:p>
          <a:p>
            <a:pPr algn="l"/>
            <a:endParaRPr lang="en-US" b="1" i="0" dirty="0">
              <a:solidFill>
                <a:srgbClr val="0D0D0D"/>
              </a:solidFill>
              <a:effectLst/>
              <a:latin typeface="Söhne"/>
            </a:endParaRPr>
          </a:p>
          <a:p>
            <a:pPr algn="l"/>
            <a:endParaRPr lang="en-US" b="1" dirty="0">
              <a:solidFill>
                <a:srgbClr val="0D0D0D"/>
              </a:solidFill>
              <a:latin typeface="Söhne"/>
            </a:endParaRPr>
          </a:p>
          <a:p>
            <a:pPr algn="l"/>
            <a:endParaRPr lang="en-US" b="1" i="0" dirty="0">
              <a:solidFill>
                <a:srgbClr val="0D0D0D"/>
              </a:solidFill>
              <a:effectLst/>
              <a:latin typeface="Söhne"/>
            </a:endParaRPr>
          </a:p>
          <a:p>
            <a:pPr algn="l"/>
            <a:endParaRPr lang="en-US" b="1" dirty="0">
              <a:solidFill>
                <a:srgbClr val="0D0D0D"/>
              </a:solidFill>
              <a:latin typeface="Söhne"/>
            </a:endParaRPr>
          </a:p>
          <a:p>
            <a:pPr algn="l"/>
            <a:r>
              <a:rPr lang="en-US" b="1" i="0" dirty="0">
                <a:solidFill>
                  <a:srgbClr val="0D0D0D"/>
                </a:solidFill>
                <a:effectLst/>
                <a:latin typeface="Söhne"/>
              </a:rPr>
              <a:t>Computational Constraints</a:t>
            </a:r>
            <a:r>
              <a:rPr lang="en-US" b="0" i="0" dirty="0">
                <a:solidFill>
                  <a:srgbClr val="0D0D0D"/>
                </a:solidFill>
                <a:effectLst/>
                <a:latin typeface="Söhne"/>
              </a:rPr>
              <a:t>: </a:t>
            </a:r>
          </a:p>
          <a:p>
            <a:pPr marL="742950" lvl="1" indent="-285750">
              <a:buFont typeface="Arial" panose="020B0604020202020204" pitchFamily="34" charset="0"/>
              <a:buChar char="•"/>
            </a:pPr>
            <a:r>
              <a:rPr lang="en-US" b="0" i="0" dirty="0">
                <a:solidFill>
                  <a:srgbClr val="0D0D0D"/>
                </a:solidFill>
                <a:effectLst/>
                <a:latin typeface="Söhne"/>
              </a:rPr>
              <a:t>Limited ability to enhance datasets or explore complex model architectures due to reliance on resources like Google-</a:t>
            </a:r>
            <a:r>
              <a:rPr lang="en-US" b="0" i="0" dirty="0" err="1">
                <a:solidFill>
                  <a:srgbClr val="0D0D0D"/>
                </a:solidFill>
                <a:effectLst/>
                <a:latin typeface="Söhne"/>
              </a:rPr>
              <a:t>Colab</a:t>
            </a:r>
            <a:r>
              <a:rPr lang="en-US" b="0" i="0" dirty="0">
                <a:solidFill>
                  <a:srgbClr val="0D0D0D"/>
                </a:solidFill>
                <a:effectLst/>
                <a:latin typeface="Söhne"/>
              </a:rPr>
              <a:t>.</a:t>
            </a:r>
          </a:p>
        </p:txBody>
      </p:sp>
      <p:pic>
        <p:nvPicPr>
          <p:cNvPr id="8" name="Picture 7">
            <a:extLst>
              <a:ext uri="{FF2B5EF4-FFF2-40B4-BE49-F238E27FC236}">
                <a16:creationId xmlns:a16="http://schemas.microsoft.com/office/drawing/2014/main" id="{8C999D2C-1CD9-64DA-9866-A05D3A9D9872}"/>
              </a:ext>
            </a:extLst>
          </p:cNvPr>
          <p:cNvPicPr>
            <a:picLocks noChangeAspect="1"/>
          </p:cNvPicPr>
          <p:nvPr/>
        </p:nvPicPr>
        <p:blipFill>
          <a:blip r:embed="rId3"/>
          <a:stretch>
            <a:fillRect/>
          </a:stretch>
        </p:blipFill>
        <p:spPr>
          <a:xfrm>
            <a:off x="3848187" y="3656012"/>
            <a:ext cx="4317980" cy="1962150"/>
          </a:xfrm>
          <a:prstGeom prst="rect">
            <a:avLst/>
          </a:prstGeom>
        </p:spPr>
      </p:pic>
      <p:pic>
        <p:nvPicPr>
          <p:cNvPr id="7" name="תמונה 6">
            <a:extLst>
              <a:ext uri="{FF2B5EF4-FFF2-40B4-BE49-F238E27FC236}">
                <a16:creationId xmlns:a16="http://schemas.microsoft.com/office/drawing/2014/main" id="{C179154B-5B27-747B-B313-0C9BC73CD5E4}"/>
              </a:ext>
            </a:extLst>
          </p:cNvPr>
          <p:cNvPicPr>
            <a:picLocks noChangeAspect="1"/>
          </p:cNvPicPr>
          <p:nvPr/>
        </p:nvPicPr>
        <p:blipFill>
          <a:blip r:embed="rId4"/>
          <a:stretch>
            <a:fillRect/>
          </a:stretch>
        </p:blipFill>
        <p:spPr>
          <a:xfrm>
            <a:off x="7461719" y="692159"/>
            <a:ext cx="4318412" cy="2139176"/>
          </a:xfrm>
          <a:prstGeom prst="rect">
            <a:avLst/>
          </a:prstGeom>
        </p:spPr>
      </p:pic>
    </p:spTree>
    <p:extLst>
      <p:ext uri="{BB962C8B-B14F-4D97-AF65-F5344CB8AC3E}">
        <p14:creationId xmlns:p14="http://schemas.microsoft.com/office/powerpoint/2010/main" val="1497488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ubtitle 13">
            <a:extLst>
              <a:ext uri="{FF2B5EF4-FFF2-40B4-BE49-F238E27FC236}">
                <a16:creationId xmlns:a16="http://schemas.microsoft.com/office/drawing/2014/main" id="{B6C7ACDB-96FC-31DF-1476-3077E24C7879}"/>
              </a:ext>
            </a:extLst>
          </p:cNvPr>
          <p:cNvSpPr txBox="1">
            <a:spLocks/>
          </p:cNvSpPr>
          <p:nvPr/>
        </p:nvSpPr>
        <p:spPr>
          <a:xfrm>
            <a:off x="1524003" y="1999615"/>
            <a:ext cx="9144000" cy="27640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7200" b="1" kern="1200" dirty="0">
                <a:solidFill>
                  <a:schemeClr val="tx1"/>
                </a:solidFill>
                <a:latin typeface="+mj-lt"/>
                <a:ea typeface="+mj-ea"/>
                <a:cs typeface="+mj-cs"/>
              </a:rPr>
              <a:t>Our Approach</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050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5D5D0BFD-E64A-437E-A0FD-968F9B599CD8}"/>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Dual-Model  </a:t>
            </a:r>
            <a:endParaRPr lang="en-US" sz="4000" b="1" dirty="0">
              <a:latin typeface="Arial" panose="020B0604020202020204" pitchFamily="34" charset="0"/>
              <a:ea typeface="Arial" panose="020B0604020202020204" pitchFamily="34" charset="0"/>
              <a:cs typeface="+mj-cs"/>
            </a:endParaRPr>
          </a:p>
        </p:txBody>
      </p:sp>
      <p:sp>
        <p:nvSpPr>
          <p:cNvPr id="6" name="TextBox 5">
            <a:extLst>
              <a:ext uri="{FF2B5EF4-FFF2-40B4-BE49-F238E27FC236}">
                <a16:creationId xmlns:a16="http://schemas.microsoft.com/office/drawing/2014/main" id="{60571499-8AC6-8C6A-E00C-E7EB2362DCDB}"/>
              </a:ext>
            </a:extLst>
          </p:cNvPr>
          <p:cNvSpPr txBox="1"/>
          <p:nvPr/>
        </p:nvSpPr>
        <p:spPr>
          <a:xfrm>
            <a:off x="804667" y="1533019"/>
            <a:ext cx="7243957" cy="3877985"/>
          </a:xfrm>
          <a:prstGeom prst="rect">
            <a:avLst/>
          </a:prstGeom>
          <a:noFill/>
        </p:spPr>
        <p:txBody>
          <a:bodyPr wrap="square">
            <a:spAutoFit/>
          </a:bodyPr>
          <a:lstStyle/>
          <a:p>
            <a:r>
              <a:rPr lang="en-US" sz="2400" b="1" dirty="0">
                <a:solidFill>
                  <a:srgbClr val="000000"/>
                </a:solidFill>
                <a:ea typeface="Times New Roman" panose="02020603050405020304" pitchFamily="18" charset="0"/>
              </a:rPr>
              <a:t>F</a:t>
            </a:r>
            <a:r>
              <a:rPr lang="en-US" sz="2400" b="1" dirty="0">
                <a:solidFill>
                  <a:srgbClr val="000000"/>
                </a:solidFill>
                <a:effectLst/>
                <a:ea typeface="Times New Roman" panose="02020603050405020304" pitchFamily="18" charset="0"/>
              </a:rPr>
              <a:t>irst Model: </a:t>
            </a:r>
            <a:endParaRPr lang="en-US" b="1" i="0" dirty="0">
              <a:solidFill>
                <a:srgbClr val="0D0D0D"/>
              </a:solidFill>
              <a:effectLst/>
            </a:endParaRPr>
          </a:p>
          <a:p>
            <a:pPr marL="742950" lvl="1" indent="-285750">
              <a:buFont typeface="Arial" panose="020B0604020202020204" pitchFamily="34" charset="0"/>
              <a:buChar char="•"/>
            </a:pPr>
            <a:endParaRPr lang="en-US" dirty="0">
              <a:solidFill>
                <a:srgbClr val="000000"/>
              </a:solidFill>
              <a:effectLst/>
              <a:ea typeface="Times New Roman" panose="02020603050405020304" pitchFamily="18" charset="0"/>
            </a:endParaRPr>
          </a:p>
          <a:p>
            <a:pPr marL="742950" lvl="1" indent="-285750">
              <a:buFont typeface="Arial" panose="020B0604020202020204" pitchFamily="34" charset="0"/>
              <a:buChar char="•"/>
            </a:pPr>
            <a:r>
              <a:rPr lang="en-US" dirty="0">
                <a:solidFill>
                  <a:srgbClr val="000000"/>
                </a:solidFill>
                <a:effectLst/>
                <a:ea typeface="Times New Roman" panose="02020603050405020304" pitchFamily="18" charset="0"/>
              </a:rPr>
              <a:t>Employs Dice loss</a:t>
            </a:r>
          </a:p>
          <a:p>
            <a:pPr marL="742950" lvl="1" indent="-285750">
              <a:buFont typeface="Arial" panose="020B0604020202020204" pitchFamily="34" charset="0"/>
              <a:buChar char="•"/>
            </a:pPr>
            <a:r>
              <a:rPr lang="en-US" dirty="0">
                <a:solidFill>
                  <a:srgbClr val="000000"/>
                </a:solidFill>
                <a:ea typeface="Times New Roman" panose="02020603050405020304" pitchFamily="18" charset="0"/>
              </a:rPr>
              <a:t>S</a:t>
            </a:r>
            <a:r>
              <a:rPr lang="en-US" dirty="0">
                <a:solidFill>
                  <a:srgbClr val="000000"/>
                </a:solidFill>
                <a:effectLst/>
                <a:ea typeface="Times New Roman" panose="02020603050405020304" pitchFamily="18" charset="0"/>
              </a:rPr>
              <a:t>egment the liver exclusively</a:t>
            </a:r>
          </a:p>
          <a:p>
            <a:pPr marL="742950" lvl="1" indent="-285750">
              <a:buFont typeface="Arial" panose="020B0604020202020204" pitchFamily="34" charset="0"/>
              <a:buChar char="•"/>
            </a:pPr>
            <a:r>
              <a:rPr lang="en-US" dirty="0">
                <a:solidFill>
                  <a:srgbClr val="000000"/>
                </a:solidFill>
                <a:ea typeface="Times New Roman" panose="02020603050405020304" pitchFamily="18" charset="0"/>
              </a:rPr>
              <a:t>Predicted liver s</a:t>
            </a:r>
            <a:r>
              <a:rPr lang="en-US" dirty="0">
                <a:solidFill>
                  <a:srgbClr val="000000"/>
                </a:solidFill>
                <a:effectLst/>
                <a:ea typeface="Times New Roman" panose="02020603050405020304" pitchFamily="18" charset="0"/>
              </a:rPr>
              <a:t>erves as an additional input for the second model</a:t>
            </a:r>
          </a:p>
          <a:p>
            <a:pPr marL="742950" lvl="1" indent="-285750">
              <a:buFont typeface="Arial" panose="020B0604020202020204" pitchFamily="34" charset="0"/>
              <a:buChar char="•"/>
            </a:pPr>
            <a:endParaRPr lang="en-US" b="0" i="0" dirty="0">
              <a:solidFill>
                <a:srgbClr val="0D0D0D"/>
              </a:solidFill>
              <a:effectLst/>
            </a:endParaRPr>
          </a:p>
          <a:p>
            <a:pPr algn="l"/>
            <a:endParaRPr lang="en-US" b="1" dirty="0">
              <a:solidFill>
                <a:srgbClr val="000000"/>
              </a:solidFill>
              <a:ea typeface="Times New Roman" panose="02020603050405020304" pitchFamily="18" charset="0"/>
            </a:endParaRPr>
          </a:p>
          <a:p>
            <a:pPr algn="l"/>
            <a:endParaRPr lang="en-US" b="1" dirty="0">
              <a:solidFill>
                <a:srgbClr val="000000"/>
              </a:solidFill>
              <a:ea typeface="Times New Roman" panose="02020603050405020304" pitchFamily="18" charset="0"/>
            </a:endParaRPr>
          </a:p>
          <a:p>
            <a:pPr algn="l"/>
            <a:endParaRPr lang="en-US" b="1" dirty="0">
              <a:solidFill>
                <a:srgbClr val="000000"/>
              </a:solidFill>
              <a:ea typeface="Times New Roman" panose="02020603050405020304" pitchFamily="18" charset="0"/>
            </a:endParaRPr>
          </a:p>
          <a:p>
            <a:pPr algn="l"/>
            <a:r>
              <a:rPr lang="en-US" sz="2400" b="1" dirty="0">
                <a:solidFill>
                  <a:srgbClr val="000000"/>
                </a:solidFill>
                <a:ea typeface="Times New Roman" panose="02020603050405020304" pitchFamily="18" charset="0"/>
              </a:rPr>
              <a:t>S</a:t>
            </a:r>
            <a:r>
              <a:rPr lang="en-US" sz="2400" b="1" dirty="0">
                <a:solidFill>
                  <a:srgbClr val="000000"/>
                </a:solidFill>
                <a:effectLst/>
                <a:ea typeface="Times New Roman" panose="02020603050405020304" pitchFamily="18" charset="0"/>
              </a:rPr>
              <a:t>econd Model</a:t>
            </a:r>
            <a:r>
              <a:rPr lang="en-US" sz="2400" b="1" i="0" dirty="0">
                <a:solidFill>
                  <a:srgbClr val="0D0D0D"/>
                </a:solidFill>
                <a:effectLst/>
              </a:rPr>
              <a:t>:</a:t>
            </a:r>
          </a:p>
          <a:p>
            <a:pPr marL="742950" lvl="1" indent="-285750">
              <a:buFont typeface="Arial" panose="020B0604020202020204" pitchFamily="34" charset="0"/>
              <a:buChar char="•"/>
            </a:pPr>
            <a:endParaRPr lang="en-US" sz="1800" dirty="0">
              <a:solidFill>
                <a:srgbClr val="000000"/>
              </a:solidFill>
              <a:effectLst/>
              <a:ea typeface="Times New Roman" panose="02020603050405020304" pitchFamily="18" charset="0"/>
            </a:endParaRPr>
          </a:p>
          <a:p>
            <a:pPr marL="742950" lvl="1" indent="-285750">
              <a:buFont typeface="Arial" panose="020B0604020202020204" pitchFamily="34" charset="0"/>
              <a:buChar char="•"/>
            </a:pPr>
            <a:r>
              <a:rPr lang="en-US" sz="1800" dirty="0">
                <a:solidFill>
                  <a:srgbClr val="000000"/>
                </a:solidFill>
                <a:effectLst/>
                <a:ea typeface="Times New Roman" panose="02020603050405020304" pitchFamily="18" charset="0"/>
              </a:rPr>
              <a:t>Employs Weighted Binary Cross-Entropy</a:t>
            </a:r>
          </a:p>
          <a:p>
            <a:pPr marL="742950" lvl="1" indent="-285750">
              <a:buFont typeface="Arial" panose="020B0604020202020204" pitchFamily="34" charset="0"/>
              <a:buChar char="•"/>
            </a:pPr>
            <a:r>
              <a:rPr lang="en-US" dirty="0">
                <a:solidFill>
                  <a:srgbClr val="000000"/>
                </a:solidFill>
                <a:ea typeface="Times New Roman" panose="02020603050405020304" pitchFamily="18" charset="0"/>
              </a:rPr>
              <a:t>S</a:t>
            </a:r>
            <a:r>
              <a:rPr lang="en-US" sz="1800" dirty="0">
                <a:solidFill>
                  <a:srgbClr val="000000"/>
                </a:solidFill>
                <a:effectLst/>
                <a:ea typeface="Times New Roman" panose="02020603050405020304" pitchFamily="18" charset="0"/>
              </a:rPr>
              <a:t>egment tumors within the liver</a:t>
            </a:r>
            <a:endParaRPr lang="en-US" b="0" i="0" dirty="0">
              <a:solidFill>
                <a:srgbClr val="0D0D0D"/>
              </a:solidFill>
              <a:effectLst/>
            </a:endParaRPr>
          </a:p>
        </p:txBody>
      </p:sp>
    </p:spTree>
    <p:extLst>
      <p:ext uri="{BB962C8B-B14F-4D97-AF65-F5344CB8AC3E}">
        <p14:creationId xmlns:p14="http://schemas.microsoft.com/office/powerpoint/2010/main" val="1416045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000">
            <a:extLst>
              <a:ext uri="{FF2B5EF4-FFF2-40B4-BE49-F238E27FC236}">
                <a16:creationId xmlns:a16="http://schemas.microsoft.com/office/drawing/2014/main" id="{B6900300-28F5-3B41-7349-9A9153107A47}"/>
              </a:ext>
            </a:extLst>
          </p:cNvPr>
          <p:cNvPicPr>
            <a:picLocks noChangeAspect="1"/>
          </p:cNvPicPr>
          <p:nvPr/>
        </p:nvPicPr>
        <p:blipFill>
          <a:blip r:embed="rId3"/>
          <a:stretch>
            <a:fillRect/>
          </a:stretch>
        </p:blipFill>
        <p:spPr>
          <a:xfrm>
            <a:off x="703182" y="1881055"/>
            <a:ext cx="4777381" cy="292614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8" name="Subtitle 13">
            <a:extLst>
              <a:ext uri="{FF2B5EF4-FFF2-40B4-BE49-F238E27FC236}">
                <a16:creationId xmlns:a16="http://schemas.microsoft.com/office/drawing/2014/main" id="{5501736C-68DB-B55E-B247-E0C32BC56716}"/>
              </a:ext>
            </a:extLst>
          </p:cNvPr>
          <p:cNvGraphicFramePr/>
          <p:nvPr>
            <p:extLst>
              <p:ext uri="{D42A27DB-BD31-4B8C-83A1-F6EECF244321}">
                <p14:modId xmlns:p14="http://schemas.microsoft.com/office/powerpoint/2010/main" val="3673461745"/>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ubtitle 13">
            <a:extLst>
              <a:ext uri="{FF2B5EF4-FFF2-40B4-BE49-F238E27FC236}">
                <a16:creationId xmlns:a16="http://schemas.microsoft.com/office/drawing/2014/main" id="{4788BFDD-609A-F8AB-AB9A-A782301FDC58}"/>
              </a:ext>
            </a:extLst>
          </p:cNvPr>
          <p:cNvSpPr txBox="1">
            <a:spLocks/>
          </p:cNvSpPr>
          <p:nvPr/>
        </p:nvSpPr>
        <p:spPr>
          <a:xfrm>
            <a:off x="804672" y="571789"/>
            <a:ext cx="6401197"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The Liver</a:t>
            </a:r>
            <a:endParaRPr lang="en-US" sz="4000" b="1" dirty="0">
              <a:latin typeface="Arial" panose="020B0604020202020204" pitchFamily="34" charset="0"/>
              <a:ea typeface="Arial" panose="020B0604020202020204" pitchFamily="34" charset="0"/>
              <a:cs typeface="+mj-cs"/>
            </a:endParaRPr>
          </a:p>
        </p:txBody>
      </p:sp>
      <p:pic>
        <p:nvPicPr>
          <p:cNvPr id="241" name="Picture 240" descr="A red object on a black background&#10;&#10;Description automatically generated with medium confidence">
            <a:extLst>
              <a:ext uri="{FF2B5EF4-FFF2-40B4-BE49-F238E27FC236}">
                <a16:creationId xmlns:a16="http://schemas.microsoft.com/office/drawing/2014/main" id="{39F02656-22A3-7D25-6EB3-C98805B6C4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277624" flipV="1">
            <a:off x="13501211" y="287636"/>
            <a:ext cx="1430425" cy="557598"/>
          </a:xfrm>
          <a:prstGeom prst="rect">
            <a:avLst/>
          </a:prstGeom>
        </p:spPr>
      </p:pic>
      <p:pic>
        <p:nvPicPr>
          <p:cNvPr id="242" name="Picture 241" descr="A red object on a black background&#10;&#10;Description automatically generated with medium confidence">
            <a:extLst>
              <a:ext uri="{FF2B5EF4-FFF2-40B4-BE49-F238E27FC236}">
                <a16:creationId xmlns:a16="http://schemas.microsoft.com/office/drawing/2014/main" id="{0725F14B-59E1-F8D3-9E15-9485C0FB79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146507" flipV="1">
            <a:off x="14048754" y="598853"/>
            <a:ext cx="773084" cy="603522"/>
          </a:xfrm>
          <a:prstGeom prst="rect">
            <a:avLst/>
          </a:prstGeom>
        </p:spPr>
      </p:pic>
      <p:pic>
        <p:nvPicPr>
          <p:cNvPr id="243" name="Picture 242" descr="A red object on a black background&#10;&#10;Description automatically generated with medium confidence">
            <a:extLst>
              <a:ext uri="{FF2B5EF4-FFF2-40B4-BE49-F238E27FC236}">
                <a16:creationId xmlns:a16="http://schemas.microsoft.com/office/drawing/2014/main" id="{6887323C-6CF9-77FD-50F8-3594BC6649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057060" flipV="1">
            <a:off x="13971332" y="199338"/>
            <a:ext cx="1247148" cy="486154"/>
          </a:xfrm>
          <a:prstGeom prst="rect">
            <a:avLst/>
          </a:prstGeom>
        </p:spPr>
      </p:pic>
      <p:pic>
        <p:nvPicPr>
          <p:cNvPr id="244" name="Picture 243" descr="A red oval object on a black background&#10;&#10;Description automatically generated">
            <a:extLst>
              <a:ext uri="{FF2B5EF4-FFF2-40B4-BE49-F238E27FC236}">
                <a16:creationId xmlns:a16="http://schemas.microsoft.com/office/drawing/2014/main" id="{305AED9D-097C-F4AB-7B90-E9A6C305BD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057060" flipV="1">
            <a:off x="13334736" y="67913"/>
            <a:ext cx="812428" cy="316694"/>
          </a:xfrm>
          <a:prstGeom prst="rect">
            <a:avLst/>
          </a:prstGeom>
        </p:spPr>
      </p:pic>
      <p:pic>
        <p:nvPicPr>
          <p:cNvPr id="245" name="Picture 244" descr="A red circle with black background&#10;&#10;Description automatically generated with medium confidence">
            <a:extLst>
              <a:ext uri="{FF2B5EF4-FFF2-40B4-BE49-F238E27FC236}">
                <a16:creationId xmlns:a16="http://schemas.microsoft.com/office/drawing/2014/main" id="{F7122C63-162B-4B73-5886-64922BC728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128634" flipV="1">
            <a:off x="14378068" y="392498"/>
            <a:ext cx="856558" cy="707838"/>
          </a:xfrm>
          <a:prstGeom prst="rect">
            <a:avLst/>
          </a:prstGeom>
        </p:spPr>
      </p:pic>
      <p:pic>
        <p:nvPicPr>
          <p:cNvPr id="246" name="Picture 245" descr="A red object on a black background&#10;&#10;Description automatically generated with medium confidence">
            <a:extLst>
              <a:ext uri="{FF2B5EF4-FFF2-40B4-BE49-F238E27FC236}">
                <a16:creationId xmlns:a16="http://schemas.microsoft.com/office/drawing/2014/main" id="{0B834BE5-51E1-550C-80E6-EAE2753048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149303" flipV="1">
            <a:off x="14535240" y="63763"/>
            <a:ext cx="939280" cy="557598"/>
          </a:xfrm>
          <a:prstGeom prst="rect">
            <a:avLst/>
          </a:prstGeom>
        </p:spPr>
      </p:pic>
      <p:pic>
        <p:nvPicPr>
          <p:cNvPr id="247" name="Picture 246" descr="A red oval object on a black background&#10;&#10;Description automatically generated">
            <a:extLst>
              <a:ext uri="{FF2B5EF4-FFF2-40B4-BE49-F238E27FC236}">
                <a16:creationId xmlns:a16="http://schemas.microsoft.com/office/drawing/2014/main" id="{AEDD2384-569B-8A8A-459A-FD74BF6A1C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597552" flipV="1">
            <a:off x="14687398" y="579789"/>
            <a:ext cx="557988" cy="461106"/>
          </a:xfrm>
          <a:prstGeom prst="rect">
            <a:avLst/>
          </a:prstGeom>
        </p:spPr>
      </p:pic>
      <p:pic>
        <p:nvPicPr>
          <p:cNvPr id="248" name="Picture 247" descr="A red circle with black background&#10;&#10;Description automatically generated with low confidence">
            <a:extLst>
              <a:ext uri="{FF2B5EF4-FFF2-40B4-BE49-F238E27FC236}">
                <a16:creationId xmlns:a16="http://schemas.microsoft.com/office/drawing/2014/main" id="{EC129392-3868-E6DA-FBFB-D95936773B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926945" flipV="1">
            <a:off x="13275936" y="344597"/>
            <a:ext cx="1189667" cy="463747"/>
          </a:xfrm>
          <a:prstGeom prst="rect">
            <a:avLst/>
          </a:prstGeom>
        </p:spPr>
      </p:pic>
      <p:pic>
        <p:nvPicPr>
          <p:cNvPr id="249" name="Picture 248" descr="A red object on a black background&#10;&#10;Description automatically generated with medium confidence">
            <a:extLst>
              <a:ext uri="{FF2B5EF4-FFF2-40B4-BE49-F238E27FC236}">
                <a16:creationId xmlns:a16="http://schemas.microsoft.com/office/drawing/2014/main" id="{8B1A333A-D636-73F9-5B82-0F8AA529DA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709100" flipH="1" flipV="1">
            <a:off x="13145556" y="698058"/>
            <a:ext cx="1305909" cy="557598"/>
          </a:xfrm>
          <a:prstGeom prst="rect">
            <a:avLst/>
          </a:prstGeom>
        </p:spPr>
      </p:pic>
      <p:pic>
        <p:nvPicPr>
          <p:cNvPr id="250" name="Picture 249" descr="A red oval object on a black background&#10;&#10;Description automatically generated">
            <a:extLst>
              <a:ext uri="{FF2B5EF4-FFF2-40B4-BE49-F238E27FC236}">
                <a16:creationId xmlns:a16="http://schemas.microsoft.com/office/drawing/2014/main" id="{D88D7601-3656-9DF6-B91C-97ACD92DC4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4818116">
            <a:off x="12939740" y="586277"/>
            <a:ext cx="931874" cy="408096"/>
          </a:xfrm>
          <a:prstGeom prst="rect">
            <a:avLst/>
          </a:prstGeom>
        </p:spPr>
      </p:pic>
      <p:pic>
        <p:nvPicPr>
          <p:cNvPr id="251" name="Picture 250" descr="A red object on a black background&#10;&#10;Description automatically generated with medium confidence">
            <a:extLst>
              <a:ext uri="{FF2B5EF4-FFF2-40B4-BE49-F238E27FC236}">
                <a16:creationId xmlns:a16="http://schemas.microsoft.com/office/drawing/2014/main" id="{F47F1384-9F0A-C19A-2A98-18956209EB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277624" flipV="1">
            <a:off x="12424124" y="555517"/>
            <a:ext cx="1088322" cy="424242"/>
          </a:xfrm>
          <a:prstGeom prst="rect">
            <a:avLst/>
          </a:prstGeom>
        </p:spPr>
      </p:pic>
      <p:pic>
        <p:nvPicPr>
          <p:cNvPr id="252" name="Picture 251" descr="A red object on a black background&#10;&#10;Description automatically generated with medium confidence">
            <a:extLst>
              <a:ext uri="{FF2B5EF4-FFF2-40B4-BE49-F238E27FC236}">
                <a16:creationId xmlns:a16="http://schemas.microsoft.com/office/drawing/2014/main" id="{CAA86D98-9C0D-4DA0-9985-BCD011ACA8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67071" flipV="1">
            <a:off x="12914562" y="461443"/>
            <a:ext cx="462908" cy="1007918"/>
          </a:xfrm>
          <a:prstGeom prst="rect">
            <a:avLst/>
          </a:prstGeom>
        </p:spPr>
      </p:pic>
      <p:pic>
        <p:nvPicPr>
          <p:cNvPr id="253" name="Picture 252" descr="A red oval object on a black background&#10;&#10;Description automatically generated">
            <a:extLst>
              <a:ext uri="{FF2B5EF4-FFF2-40B4-BE49-F238E27FC236}">
                <a16:creationId xmlns:a16="http://schemas.microsoft.com/office/drawing/2014/main" id="{0E569133-79C1-96A2-D5F2-0B99296AA1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277624" flipV="1">
            <a:off x="14270508" y="-145922"/>
            <a:ext cx="812428" cy="443688"/>
          </a:xfrm>
          <a:prstGeom prst="rect">
            <a:avLst/>
          </a:prstGeom>
        </p:spPr>
      </p:pic>
      <p:pic>
        <p:nvPicPr>
          <p:cNvPr id="254" name="Picture 253" descr="A red circle with black background&#10;&#10;Description automatically generated with low confidence">
            <a:extLst>
              <a:ext uri="{FF2B5EF4-FFF2-40B4-BE49-F238E27FC236}">
                <a16:creationId xmlns:a16="http://schemas.microsoft.com/office/drawing/2014/main" id="{415C2DBF-2EFA-8BCA-C4F0-382D04F3C0A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926945" flipV="1">
            <a:off x="12756519" y="201343"/>
            <a:ext cx="1189667" cy="463747"/>
          </a:xfrm>
          <a:prstGeom prst="rect">
            <a:avLst/>
          </a:prstGeom>
        </p:spPr>
      </p:pic>
      <p:pic>
        <p:nvPicPr>
          <p:cNvPr id="255" name="Picture 254" descr="A red object on a black background&#10;&#10;Description automatically generated with medium confidence">
            <a:extLst>
              <a:ext uri="{FF2B5EF4-FFF2-40B4-BE49-F238E27FC236}">
                <a16:creationId xmlns:a16="http://schemas.microsoft.com/office/drawing/2014/main" id="{DB147718-08CC-8D85-5EA4-F1FED613B7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062250" flipH="1" flipV="1">
            <a:off x="16382240" y="-522086"/>
            <a:ext cx="896918" cy="811861"/>
          </a:xfrm>
          <a:prstGeom prst="rect">
            <a:avLst/>
          </a:prstGeom>
        </p:spPr>
      </p:pic>
      <p:pic>
        <p:nvPicPr>
          <p:cNvPr id="256" name="Picture 255" descr="A red object on a black background&#10;&#10;Description automatically generated with medium confidence">
            <a:extLst>
              <a:ext uri="{FF2B5EF4-FFF2-40B4-BE49-F238E27FC236}">
                <a16:creationId xmlns:a16="http://schemas.microsoft.com/office/drawing/2014/main" id="{2960C0DF-8724-FDA7-EE54-4D64B52D9D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057060" flipV="1">
            <a:off x="15180737" y="-276617"/>
            <a:ext cx="1430425" cy="557598"/>
          </a:xfrm>
          <a:prstGeom prst="rect">
            <a:avLst/>
          </a:prstGeom>
        </p:spPr>
      </p:pic>
      <p:pic>
        <p:nvPicPr>
          <p:cNvPr id="257" name="Picture 256" descr="A red object on a black background&#10;&#10;Description automatically generated with medium confidence">
            <a:extLst>
              <a:ext uri="{FF2B5EF4-FFF2-40B4-BE49-F238E27FC236}">
                <a16:creationId xmlns:a16="http://schemas.microsoft.com/office/drawing/2014/main" id="{275BE43B-ABF4-D0E3-EED1-9BEDBB5B89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720221" flipV="1">
            <a:off x="15778370" y="-232896"/>
            <a:ext cx="836755" cy="557598"/>
          </a:xfrm>
          <a:prstGeom prst="rect">
            <a:avLst/>
          </a:prstGeom>
        </p:spPr>
      </p:pic>
      <p:pic>
        <p:nvPicPr>
          <p:cNvPr id="258" name="Picture 257" descr="A red circle with black background&#10;&#10;Description automatically generated with low confidence">
            <a:extLst>
              <a:ext uri="{FF2B5EF4-FFF2-40B4-BE49-F238E27FC236}">
                <a16:creationId xmlns:a16="http://schemas.microsoft.com/office/drawing/2014/main" id="{2FAFF26C-8857-C953-6874-F80A704EB5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057060" flipV="1">
            <a:off x="15155982" y="41474"/>
            <a:ext cx="1189667" cy="463747"/>
          </a:xfrm>
          <a:prstGeom prst="rect">
            <a:avLst/>
          </a:prstGeom>
        </p:spPr>
      </p:pic>
      <p:pic>
        <p:nvPicPr>
          <p:cNvPr id="259" name="Picture 258" descr="A red oval object on a black background&#10;&#10;Description automatically generated">
            <a:extLst>
              <a:ext uri="{FF2B5EF4-FFF2-40B4-BE49-F238E27FC236}">
                <a16:creationId xmlns:a16="http://schemas.microsoft.com/office/drawing/2014/main" id="{98D91C3F-774A-0078-237F-37BFA65F8F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057060" flipV="1">
            <a:off x="15724584" y="129329"/>
            <a:ext cx="812428" cy="316694"/>
          </a:xfrm>
          <a:prstGeom prst="rect">
            <a:avLst/>
          </a:prstGeom>
        </p:spPr>
      </p:pic>
      <p:pic>
        <p:nvPicPr>
          <p:cNvPr id="260" name="Picture 259" descr="A red object on a black background&#10;&#10;Description automatically generated with medium confidence">
            <a:extLst>
              <a:ext uri="{FF2B5EF4-FFF2-40B4-BE49-F238E27FC236}">
                <a16:creationId xmlns:a16="http://schemas.microsoft.com/office/drawing/2014/main" id="{CC70D40B-9055-6152-939D-A35DC36465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723017" flipV="1">
            <a:off x="16336242" y="-585759"/>
            <a:ext cx="596023" cy="878726"/>
          </a:xfrm>
          <a:prstGeom prst="rect">
            <a:avLst/>
          </a:prstGeom>
        </p:spPr>
      </p:pic>
      <p:pic>
        <p:nvPicPr>
          <p:cNvPr id="261" name="Picture 260" descr="A red circle with black background&#10;&#10;Description automatically generated with medium confidence">
            <a:extLst>
              <a:ext uri="{FF2B5EF4-FFF2-40B4-BE49-F238E27FC236}">
                <a16:creationId xmlns:a16="http://schemas.microsoft.com/office/drawing/2014/main" id="{82AC1C8A-5E87-74E2-0976-2C47366D69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9364379" flipV="1">
            <a:off x="17324321" y="-1431777"/>
            <a:ext cx="791380" cy="569373"/>
          </a:xfrm>
          <a:prstGeom prst="rect">
            <a:avLst/>
          </a:prstGeom>
        </p:spPr>
      </p:pic>
      <p:pic>
        <p:nvPicPr>
          <p:cNvPr id="262" name="Picture 261" descr="A red object on a black background&#10;&#10;Description automatically generated with medium confidence">
            <a:extLst>
              <a:ext uri="{FF2B5EF4-FFF2-40B4-BE49-F238E27FC236}">
                <a16:creationId xmlns:a16="http://schemas.microsoft.com/office/drawing/2014/main" id="{99C6B0FD-D9CF-9DD3-8651-46FC184EF1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2805" flipV="1">
            <a:off x="16894437" y="-1276667"/>
            <a:ext cx="907680" cy="878726"/>
          </a:xfrm>
          <a:prstGeom prst="rect">
            <a:avLst/>
          </a:prstGeom>
        </p:spPr>
      </p:pic>
      <p:pic>
        <p:nvPicPr>
          <p:cNvPr id="263" name="Picture 262" descr="A red object on a black background&#10;&#10;Description automatically generated with medium confidence">
            <a:extLst>
              <a:ext uri="{FF2B5EF4-FFF2-40B4-BE49-F238E27FC236}">
                <a16:creationId xmlns:a16="http://schemas.microsoft.com/office/drawing/2014/main" id="{0FF4D4BD-A4DF-ED72-B740-F75C84EEED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382252" flipV="1">
            <a:off x="16733963" y="-1227593"/>
            <a:ext cx="836755" cy="557598"/>
          </a:xfrm>
          <a:prstGeom prst="rect">
            <a:avLst/>
          </a:prstGeom>
        </p:spPr>
      </p:pic>
      <p:pic>
        <p:nvPicPr>
          <p:cNvPr id="264" name="Picture 263" descr="A red circle with black background&#10;&#10;Description automatically generated with low confidence">
            <a:extLst>
              <a:ext uri="{FF2B5EF4-FFF2-40B4-BE49-F238E27FC236}">
                <a16:creationId xmlns:a16="http://schemas.microsoft.com/office/drawing/2014/main" id="{90D3B747-7D29-30EA-5B00-792684B6FB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2292805" flipV="1">
            <a:off x="16900462" y="-708836"/>
            <a:ext cx="754906" cy="730825"/>
          </a:xfrm>
          <a:prstGeom prst="rect">
            <a:avLst/>
          </a:prstGeom>
        </p:spPr>
      </p:pic>
      <p:pic>
        <p:nvPicPr>
          <p:cNvPr id="265" name="Picture 264" descr="A red oval object on a black background&#10;&#10;Description automatically generated">
            <a:extLst>
              <a:ext uri="{FF2B5EF4-FFF2-40B4-BE49-F238E27FC236}">
                <a16:creationId xmlns:a16="http://schemas.microsoft.com/office/drawing/2014/main" id="{27454B98-1CA4-14E5-1C4C-CD55D6FA65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292805" flipV="1">
            <a:off x="17369920" y="-858628"/>
            <a:ext cx="515529" cy="499083"/>
          </a:xfrm>
          <a:prstGeom prst="rect">
            <a:avLst/>
          </a:prstGeom>
        </p:spPr>
      </p:pic>
      <p:pic>
        <p:nvPicPr>
          <p:cNvPr id="266" name="Picture 265" descr="A red oval object on a black background&#10;&#10;Description automatically generated">
            <a:extLst>
              <a:ext uri="{FF2B5EF4-FFF2-40B4-BE49-F238E27FC236}">
                <a16:creationId xmlns:a16="http://schemas.microsoft.com/office/drawing/2014/main" id="{567695A0-C3B4-9C09-51A7-D5B2B2D8D8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833297" flipV="1">
            <a:off x="17639672" y="-1144549"/>
            <a:ext cx="515529" cy="499083"/>
          </a:xfrm>
          <a:prstGeom prst="rect">
            <a:avLst/>
          </a:prstGeom>
        </p:spPr>
      </p:pic>
      <p:pic>
        <p:nvPicPr>
          <p:cNvPr id="267" name="Picture 266" descr="A red circle with black background&#10;&#10;Description automatically generated with low confidence">
            <a:extLst>
              <a:ext uri="{FF2B5EF4-FFF2-40B4-BE49-F238E27FC236}">
                <a16:creationId xmlns:a16="http://schemas.microsoft.com/office/drawing/2014/main" id="{1E661D87-4E18-BF52-0D77-CAA9B1CA7E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42126" flipV="1">
            <a:off x="15747815" y="-628583"/>
            <a:ext cx="1260739" cy="437604"/>
          </a:xfrm>
          <a:prstGeom prst="rect">
            <a:avLst/>
          </a:prstGeom>
        </p:spPr>
      </p:pic>
      <p:pic>
        <p:nvPicPr>
          <p:cNvPr id="268" name="Picture 267" descr="A red oval object on a black background&#10;&#10;Description automatically generated">
            <a:extLst>
              <a:ext uri="{FF2B5EF4-FFF2-40B4-BE49-F238E27FC236}">
                <a16:creationId xmlns:a16="http://schemas.microsoft.com/office/drawing/2014/main" id="{CD914883-E368-BFB0-8D03-147EC2141C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833297">
            <a:off x="16463306" y="-910414"/>
            <a:ext cx="515529" cy="737675"/>
          </a:xfrm>
          <a:prstGeom prst="rect">
            <a:avLst/>
          </a:prstGeom>
        </p:spPr>
      </p:pic>
      <p:pic>
        <p:nvPicPr>
          <p:cNvPr id="269" name="Picture 268" descr="A red oval object on a black background&#10;&#10;Description automatically generated">
            <a:extLst>
              <a:ext uri="{FF2B5EF4-FFF2-40B4-BE49-F238E27FC236}">
                <a16:creationId xmlns:a16="http://schemas.microsoft.com/office/drawing/2014/main" id="{061DB204-DAE0-7513-845B-EA9D23603B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833297" flipV="1">
            <a:off x="16880898" y="-778878"/>
            <a:ext cx="515529" cy="499083"/>
          </a:xfrm>
          <a:prstGeom prst="rect">
            <a:avLst/>
          </a:prstGeom>
        </p:spPr>
      </p:pic>
      <p:pic>
        <p:nvPicPr>
          <p:cNvPr id="270" name="Picture 269" descr="A red circle with black background&#10;&#10;Description automatically generated with low confidence">
            <a:extLst>
              <a:ext uri="{FF2B5EF4-FFF2-40B4-BE49-F238E27FC236}">
                <a16:creationId xmlns:a16="http://schemas.microsoft.com/office/drawing/2014/main" id="{8CD97139-9567-8562-391B-C57C874463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706381" flipV="1">
            <a:off x="15027882" y="-240540"/>
            <a:ext cx="1189667" cy="463747"/>
          </a:xfrm>
          <a:prstGeom prst="rect">
            <a:avLst/>
          </a:prstGeom>
        </p:spPr>
      </p:pic>
      <p:pic>
        <p:nvPicPr>
          <p:cNvPr id="271" name="Picture 270" descr="A red object on a black background&#10;&#10;Description automatically generated with medium confidence">
            <a:extLst>
              <a:ext uri="{FF2B5EF4-FFF2-40B4-BE49-F238E27FC236}">
                <a16:creationId xmlns:a16="http://schemas.microsoft.com/office/drawing/2014/main" id="{EB7778AE-97EE-6C78-FE4E-748F01DC6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488536" flipH="1" flipV="1">
            <a:off x="14690600" y="182969"/>
            <a:ext cx="1305909" cy="557598"/>
          </a:xfrm>
          <a:prstGeom prst="rect">
            <a:avLst/>
          </a:prstGeom>
        </p:spPr>
      </p:pic>
      <p:pic>
        <p:nvPicPr>
          <p:cNvPr id="272" name="Picture 271" descr="A red oval object on a black background&#10;&#10;Description automatically generated">
            <a:extLst>
              <a:ext uri="{FF2B5EF4-FFF2-40B4-BE49-F238E27FC236}">
                <a16:creationId xmlns:a16="http://schemas.microsoft.com/office/drawing/2014/main" id="{B3B2D7BA-3E89-50FE-8A64-F8162A06AB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597552">
            <a:off x="15043413" y="-20093"/>
            <a:ext cx="557988" cy="681543"/>
          </a:xfrm>
          <a:prstGeom prst="rect">
            <a:avLst/>
          </a:prstGeom>
        </p:spPr>
      </p:pic>
      <p:pic>
        <p:nvPicPr>
          <p:cNvPr id="273" name="Picture 272" descr="A red object on a black background&#10;&#10;Description automatically generated with medium confidence">
            <a:extLst>
              <a:ext uri="{FF2B5EF4-FFF2-40B4-BE49-F238E27FC236}">
                <a16:creationId xmlns:a16="http://schemas.microsoft.com/office/drawing/2014/main" id="{F6411ACC-F074-ACCC-09BD-AF339B2A6A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765637" flipV="1">
            <a:off x="10970830" y="532378"/>
            <a:ext cx="1321580" cy="603522"/>
          </a:xfrm>
          <a:prstGeom prst="rect">
            <a:avLst/>
          </a:prstGeom>
        </p:spPr>
      </p:pic>
      <p:pic>
        <p:nvPicPr>
          <p:cNvPr id="274" name="Picture 273" descr="A red object on a black background&#10;&#10;Description automatically generated with medium confidence">
            <a:extLst>
              <a:ext uri="{FF2B5EF4-FFF2-40B4-BE49-F238E27FC236}">
                <a16:creationId xmlns:a16="http://schemas.microsoft.com/office/drawing/2014/main" id="{F7454768-9755-E639-7247-2224A48855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634520" flipV="1">
            <a:off x="11365080" y="641333"/>
            <a:ext cx="462908" cy="1007918"/>
          </a:xfrm>
          <a:prstGeom prst="rect">
            <a:avLst/>
          </a:prstGeom>
        </p:spPr>
      </p:pic>
      <p:pic>
        <p:nvPicPr>
          <p:cNvPr id="275" name="Picture 274" descr="A red object on a black background&#10;&#10;Description automatically generated with medium confidence">
            <a:extLst>
              <a:ext uri="{FF2B5EF4-FFF2-40B4-BE49-F238E27FC236}">
                <a16:creationId xmlns:a16="http://schemas.microsoft.com/office/drawing/2014/main" id="{91A1A998-65BC-5ACA-7547-CAA417B080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545073" flipV="1">
            <a:off x="11457069" y="524743"/>
            <a:ext cx="1247148" cy="486154"/>
          </a:xfrm>
          <a:prstGeom prst="rect">
            <a:avLst/>
          </a:prstGeom>
        </p:spPr>
      </p:pic>
      <p:pic>
        <p:nvPicPr>
          <p:cNvPr id="276" name="Picture 275" descr="A red circle with black background&#10;&#10;Description automatically generated with low confidence">
            <a:extLst>
              <a:ext uri="{FF2B5EF4-FFF2-40B4-BE49-F238E27FC236}">
                <a16:creationId xmlns:a16="http://schemas.microsoft.com/office/drawing/2014/main" id="{9709BB3C-F87A-CD5A-645C-4A0E9A9F769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7545073" flipV="1">
            <a:off x="11471286" y="909013"/>
            <a:ext cx="1189667" cy="463747"/>
          </a:xfrm>
          <a:prstGeom prst="rect">
            <a:avLst/>
          </a:prstGeom>
        </p:spPr>
      </p:pic>
      <p:pic>
        <p:nvPicPr>
          <p:cNvPr id="277" name="Picture 276" descr="A red oval object on a black background&#10;&#10;Description automatically generated">
            <a:extLst>
              <a:ext uri="{FF2B5EF4-FFF2-40B4-BE49-F238E27FC236}">
                <a16:creationId xmlns:a16="http://schemas.microsoft.com/office/drawing/2014/main" id="{67EE6E4C-41BE-013C-B4C0-A75C83B4D9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545073" flipV="1">
            <a:off x="11839938" y="1251377"/>
            <a:ext cx="812428" cy="316694"/>
          </a:xfrm>
          <a:prstGeom prst="rect">
            <a:avLst/>
          </a:prstGeom>
        </p:spPr>
      </p:pic>
      <p:pic>
        <p:nvPicPr>
          <p:cNvPr id="278" name="Picture 277" descr="A red circle with black background&#10;&#10;Description automatically generated with medium confidence">
            <a:extLst>
              <a:ext uri="{FF2B5EF4-FFF2-40B4-BE49-F238E27FC236}">
                <a16:creationId xmlns:a16="http://schemas.microsoft.com/office/drawing/2014/main" id="{CB194887-FDCB-F765-CC50-8A6D0EB8D2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1653344" flipV="1">
            <a:off x="12004983" y="944122"/>
            <a:ext cx="1321652" cy="458748"/>
          </a:xfrm>
          <a:prstGeom prst="rect">
            <a:avLst/>
          </a:prstGeom>
        </p:spPr>
      </p:pic>
      <p:pic>
        <p:nvPicPr>
          <p:cNvPr id="279" name="Picture 278" descr="A red object on a black background&#10;&#10;Description automatically generated with medium confidence">
            <a:extLst>
              <a:ext uri="{FF2B5EF4-FFF2-40B4-BE49-F238E27FC236}">
                <a16:creationId xmlns:a16="http://schemas.microsoft.com/office/drawing/2014/main" id="{C6F0D77A-9AA5-44D6-C62F-8E9ABADF84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637316" flipV="1">
            <a:off x="11930637" y="563648"/>
            <a:ext cx="939280" cy="557598"/>
          </a:xfrm>
          <a:prstGeom prst="rect">
            <a:avLst/>
          </a:prstGeom>
        </p:spPr>
      </p:pic>
      <p:pic>
        <p:nvPicPr>
          <p:cNvPr id="280" name="Picture 279" descr="A red oval object on a black background&#10;&#10;Description automatically generated">
            <a:extLst>
              <a:ext uri="{FF2B5EF4-FFF2-40B4-BE49-F238E27FC236}">
                <a16:creationId xmlns:a16="http://schemas.microsoft.com/office/drawing/2014/main" id="{7DBD987E-F4AC-751E-F72D-B82EF554F5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748915" flipV="1">
            <a:off x="12229924" y="354062"/>
            <a:ext cx="931873" cy="339710"/>
          </a:xfrm>
          <a:prstGeom prst="rect">
            <a:avLst/>
          </a:prstGeom>
        </p:spPr>
      </p:pic>
      <p:pic>
        <p:nvPicPr>
          <p:cNvPr id="281" name="Picture 280" descr="A red circle with black background&#10;&#10;Description automatically generated with low confidence">
            <a:extLst>
              <a:ext uri="{FF2B5EF4-FFF2-40B4-BE49-F238E27FC236}">
                <a16:creationId xmlns:a16="http://schemas.microsoft.com/office/drawing/2014/main" id="{505144E4-FEBA-2B8A-486F-A284D1C8E2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8414958" flipV="1">
            <a:off x="11693560" y="236568"/>
            <a:ext cx="1099141" cy="501941"/>
          </a:xfrm>
          <a:prstGeom prst="rect">
            <a:avLst/>
          </a:prstGeom>
        </p:spPr>
      </p:pic>
      <p:pic>
        <p:nvPicPr>
          <p:cNvPr id="282" name="Picture 281" descr="A red object on a black background&#10;&#10;Description automatically generated with medium confidence">
            <a:extLst>
              <a:ext uri="{FF2B5EF4-FFF2-40B4-BE49-F238E27FC236}">
                <a16:creationId xmlns:a16="http://schemas.microsoft.com/office/drawing/2014/main" id="{A824B847-AA0F-2DFD-BE31-37C8C7F633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47849" flipH="1" flipV="1">
            <a:off x="17088929" y="-1563229"/>
            <a:ext cx="967120" cy="476833"/>
          </a:xfrm>
          <a:prstGeom prst="rect">
            <a:avLst/>
          </a:prstGeom>
        </p:spPr>
      </p:pic>
      <p:pic>
        <p:nvPicPr>
          <p:cNvPr id="283" name="Picture 282" descr="A red oval object on a black background&#10;&#10;Description automatically generated">
            <a:extLst>
              <a:ext uri="{FF2B5EF4-FFF2-40B4-BE49-F238E27FC236}">
                <a16:creationId xmlns:a16="http://schemas.microsoft.com/office/drawing/2014/main" id="{01D2A0FE-CDF2-C7BE-C691-0569F9F8EC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081116">
            <a:off x="15307747" y="-596462"/>
            <a:ext cx="931874" cy="408096"/>
          </a:xfrm>
          <a:prstGeom prst="rect">
            <a:avLst/>
          </a:prstGeom>
        </p:spPr>
      </p:pic>
      <p:pic>
        <p:nvPicPr>
          <p:cNvPr id="284" name="Picture 283" descr="A red object on a black background&#10;&#10;Description automatically generated with medium confidence">
            <a:extLst>
              <a:ext uri="{FF2B5EF4-FFF2-40B4-BE49-F238E27FC236}">
                <a16:creationId xmlns:a16="http://schemas.microsoft.com/office/drawing/2014/main" id="{02379EEE-898C-F740-60D5-13C0B7ED0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765637" flipV="1">
            <a:off x="10784668" y="289631"/>
            <a:ext cx="1044685" cy="603522"/>
          </a:xfrm>
          <a:prstGeom prst="rect">
            <a:avLst/>
          </a:prstGeom>
        </p:spPr>
      </p:pic>
      <p:pic>
        <p:nvPicPr>
          <p:cNvPr id="285" name="Picture 284" descr="A red object on a black background&#10;&#10;Description automatically generated with medium confidence">
            <a:extLst>
              <a:ext uri="{FF2B5EF4-FFF2-40B4-BE49-F238E27FC236}">
                <a16:creationId xmlns:a16="http://schemas.microsoft.com/office/drawing/2014/main" id="{201BAF75-3E70-5E62-180D-9CC54431DB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55084" flipV="1">
            <a:off x="16533644" y="-1418232"/>
            <a:ext cx="462908" cy="1007918"/>
          </a:xfrm>
          <a:prstGeom prst="rect">
            <a:avLst/>
          </a:prstGeom>
        </p:spPr>
      </p:pic>
      <p:pic>
        <p:nvPicPr>
          <p:cNvPr id="286" name="Picture 285" descr="A red circle with black background&#10;&#10;Description automatically generated with low confidence">
            <a:extLst>
              <a:ext uri="{FF2B5EF4-FFF2-40B4-BE49-F238E27FC236}">
                <a16:creationId xmlns:a16="http://schemas.microsoft.com/office/drawing/2014/main" id="{05CF6007-AF71-D86F-E545-E07870DA0E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765637" flipV="1">
            <a:off x="11391619" y="281748"/>
            <a:ext cx="844709" cy="349878"/>
          </a:xfrm>
          <a:prstGeom prst="rect">
            <a:avLst/>
          </a:prstGeom>
        </p:spPr>
      </p:pic>
      <p:pic>
        <p:nvPicPr>
          <p:cNvPr id="287" name="Picture 286" descr="A red oval object on a black background&#10;&#10;Description automatically generated">
            <a:extLst>
              <a:ext uri="{FF2B5EF4-FFF2-40B4-BE49-F238E27FC236}">
                <a16:creationId xmlns:a16="http://schemas.microsoft.com/office/drawing/2014/main" id="{C7264711-0BBB-EB75-A510-6428A32AE0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664495" flipV="1">
            <a:off x="10756035" y="744198"/>
            <a:ext cx="750608" cy="480230"/>
          </a:xfrm>
          <a:prstGeom prst="rect">
            <a:avLst/>
          </a:prstGeom>
        </p:spPr>
      </p:pic>
      <p:pic>
        <p:nvPicPr>
          <p:cNvPr id="288" name="Picture 287" descr="A red oval object on a black background&#10;&#10;Description automatically generated">
            <a:extLst>
              <a:ext uri="{FF2B5EF4-FFF2-40B4-BE49-F238E27FC236}">
                <a16:creationId xmlns:a16="http://schemas.microsoft.com/office/drawing/2014/main" id="{668C88CE-7112-BECB-0023-D9D6999B50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659279" flipV="1">
            <a:off x="13941950" y="-14383"/>
            <a:ext cx="515529" cy="499083"/>
          </a:xfrm>
          <a:prstGeom prst="rect">
            <a:avLst/>
          </a:prstGeom>
        </p:spPr>
      </p:pic>
      <p:pic>
        <p:nvPicPr>
          <p:cNvPr id="289" name="Picture 288" descr="A red object on a black background&#10;&#10;Description automatically generated with medium confidence">
            <a:extLst>
              <a:ext uri="{FF2B5EF4-FFF2-40B4-BE49-F238E27FC236}">
                <a16:creationId xmlns:a16="http://schemas.microsoft.com/office/drawing/2014/main" id="{00E6DC79-D59F-21A5-E2D6-1965F47F90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208234" flipV="1">
            <a:off x="14803767" y="-400249"/>
            <a:ext cx="836755" cy="557598"/>
          </a:xfrm>
          <a:prstGeom prst="rect">
            <a:avLst/>
          </a:prstGeom>
        </p:spPr>
      </p:pic>
      <p:pic>
        <p:nvPicPr>
          <p:cNvPr id="290" name="Picture 289" descr="A red oval object on a black background&#10;&#10;Description automatically generated">
            <a:extLst>
              <a:ext uri="{FF2B5EF4-FFF2-40B4-BE49-F238E27FC236}">
                <a16:creationId xmlns:a16="http://schemas.microsoft.com/office/drawing/2014/main" id="{3529476F-3DD4-9B94-5B2C-AE4C81A45E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085565">
            <a:off x="12412617" y="315533"/>
            <a:ext cx="931874" cy="408096"/>
          </a:xfrm>
          <a:prstGeom prst="rect">
            <a:avLst/>
          </a:prstGeom>
        </p:spPr>
      </p:pic>
      <p:pic>
        <p:nvPicPr>
          <p:cNvPr id="292" name="!!badcell1" descr="A red virus on a black background&#10;&#10;Description automatically generated with low confidence">
            <a:extLst>
              <a:ext uri="{FF2B5EF4-FFF2-40B4-BE49-F238E27FC236}">
                <a16:creationId xmlns:a16="http://schemas.microsoft.com/office/drawing/2014/main" id="{70A969E5-3C21-2BCE-6B06-779DB36DE0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82707">
            <a:off x="10827705" y="327952"/>
            <a:ext cx="1715451" cy="1053820"/>
          </a:xfrm>
          <a:prstGeom prst="rect">
            <a:avLst/>
          </a:prstGeom>
        </p:spPr>
      </p:pic>
      <p:pic>
        <p:nvPicPr>
          <p:cNvPr id="293" name="!!badcell3" descr="A red virus on a black background&#10;&#10;Description automatically generated with low confidence">
            <a:extLst>
              <a:ext uri="{FF2B5EF4-FFF2-40B4-BE49-F238E27FC236}">
                <a16:creationId xmlns:a16="http://schemas.microsoft.com/office/drawing/2014/main" id="{282D30DB-21A4-947B-4701-CA5A8FBDEB8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82707">
            <a:off x="12561325" y="23151"/>
            <a:ext cx="1715451" cy="1053820"/>
          </a:xfrm>
          <a:prstGeom prst="rect">
            <a:avLst/>
          </a:prstGeom>
        </p:spPr>
      </p:pic>
      <p:pic>
        <p:nvPicPr>
          <p:cNvPr id="294" name="!!badcell2" descr="A red virus on a black background&#10;&#10;Description automatically generated with low confidence">
            <a:extLst>
              <a:ext uri="{FF2B5EF4-FFF2-40B4-BE49-F238E27FC236}">
                <a16:creationId xmlns:a16="http://schemas.microsoft.com/office/drawing/2014/main" id="{82148197-47D3-CEF5-B979-B4A652F05A3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82707">
            <a:off x="12009125" y="520153"/>
            <a:ext cx="1715451" cy="1053820"/>
          </a:xfrm>
          <a:prstGeom prst="rect">
            <a:avLst/>
          </a:prstGeom>
        </p:spPr>
      </p:pic>
      <p:pic>
        <p:nvPicPr>
          <p:cNvPr id="295" name="!!badcell5" descr="A red virus on a black background&#10;&#10;Description automatically generated with low confidence">
            <a:extLst>
              <a:ext uri="{FF2B5EF4-FFF2-40B4-BE49-F238E27FC236}">
                <a16:creationId xmlns:a16="http://schemas.microsoft.com/office/drawing/2014/main" id="{0EFADE36-FE92-B866-72D2-864E3FCBB42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82707">
            <a:off x="13913541" y="-482660"/>
            <a:ext cx="1715451" cy="1053820"/>
          </a:xfrm>
          <a:prstGeom prst="rect">
            <a:avLst/>
          </a:prstGeom>
        </p:spPr>
      </p:pic>
      <p:pic>
        <p:nvPicPr>
          <p:cNvPr id="296" name="!!badcell4" descr="A red virus on a black background&#10;&#10;Description automatically generated with low confidence">
            <a:extLst>
              <a:ext uri="{FF2B5EF4-FFF2-40B4-BE49-F238E27FC236}">
                <a16:creationId xmlns:a16="http://schemas.microsoft.com/office/drawing/2014/main" id="{66B42F61-5CA2-F1FC-2D57-6168AE86B6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82707">
            <a:off x="13846501" y="273462"/>
            <a:ext cx="1715451" cy="1053820"/>
          </a:xfrm>
          <a:prstGeom prst="rect">
            <a:avLst/>
          </a:prstGeom>
        </p:spPr>
      </p:pic>
      <p:pic>
        <p:nvPicPr>
          <p:cNvPr id="297" name="!!badcell6" descr="A red virus on a black background&#10;&#10;Description automatically generated with low confidence">
            <a:extLst>
              <a:ext uri="{FF2B5EF4-FFF2-40B4-BE49-F238E27FC236}">
                <a16:creationId xmlns:a16="http://schemas.microsoft.com/office/drawing/2014/main" id="{7AE9F864-9C71-F6AE-E355-81FFE098E65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82707">
            <a:off x="15036581" y="-737351"/>
            <a:ext cx="1715451" cy="1053820"/>
          </a:xfrm>
          <a:prstGeom prst="rect">
            <a:avLst/>
          </a:prstGeom>
        </p:spPr>
      </p:pic>
      <p:pic>
        <p:nvPicPr>
          <p:cNvPr id="298" name="!!badcell8" descr="A red virus on a black background&#10;&#10;Description automatically generated with low confidence">
            <a:extLst>
              <a:ext uri="{FF2B5EF4-FFF2-40B4-BE49-F238E27FC236}">
                <a16:creationId xmlns:a16="http://schemas.microsoft.com/office/drawing/2014/main" id="{576E2582-00B6-8A4E-9204-05C9B578DE3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82707">
            <a:off x="16414697" y="-1598240"/>
            <a:ext cx="1715451" cy="1053820"/>
          </a:xfrm>
          <a:prstGeom prst="rect">
            <a:avLst/>
          </a:prstGeom>
        </p:spPr>
      </p:pic>
      <p:pic>
        <p:nvPicPr>
          <p:cNvPr id="299" name="!!badcell7" descr="A red virus on a black background&#10;&#10;Description automatically generated with low confidence">
            <a:extLst>
              <a:ext uri="{FF2B5EF4-FFF2-40B4-BE49-F238E27FC236}">
                <a16:creationId xmlns:a16="http://schemas.microsoft.com/office/drawing/2014/main" id="{005CEB41-1AFA-AC92-E9A4-1711C49DD0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82707">
            <a:off x="15971390" y="-650302"/>
            <a:ext cx="1715451" cy="1053820"/>
          </a:xfrm>
          <a:prstGeom prst="rect">
            <a:avLst/>
          </a:prstGeom>
        </p:spPr>
      </p:pic>
      <p:pic>
        <p:nvPicPr>
          <p:cNvPr id="360" name="Picture 359" descr="A red object on a black background&#10;&#10;Description automatically generated with medium confidence">
            <a:extLst>
              <a:ext uri="{FF2B5EF4-FFF2-40B4-BE49-F238E27FC236}">
                <a16:creationId xmlns:a16="http://schemas.microsoft.com/office/drawing/2014/main" id="{0DA07DDF-9CE8-FE32-DF9C-A7B625F8CB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708094" flipV="1">
            <a:off x="-3003198" y="6386909"/>
            <a:ext cx="1430425" cy="557598"/>
          </a:xfrm>
          <a:prstGeom prst="rect">
            <a:avLst/>
          </a:prstGeom>
        </p:spPr>
      </p:pic>
      <p:pic>
        <p:nvPicPr>
          <p:cNvPr id="361" name="Picture 360" descr="A red object on a black background&#10;&#10;Description automatically generated with medium confidence">
            <a:extLst>
              <a:ext uri="{FF2B5EF4-FFF2-40B4-BE49-F238E27FC236}">
                <a16:creationId xmlns:a16="http://schemas.microsoft.com/office/drawing/2014/main" id="{1B1B40F1-6B56-D01F-A9DA-076563E3A9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576977" flipV="1">
            <a:off x="-2870149" y="6015647"/>
            <a:ext cx="773084" cy="603522"/>
          </a:xfrm>
          <a:prstGeom prst="rect">
            <a:avLst/>
          </a:prstGeom>
        </p:spPr>
      </p:pic>
      <p:pic>
        <p:nvPicPr>
          <p:cNvPr id="362" name="Picture 361" descr="A red object on a black background&#10;&#10;Description automatically generated with medium confidence">
            <a:extLst>
              <a:ext uri="{FF2B5EF4-FFF2-40B4-BE49-F238E27FC236}">
                <a16:creationId xmlns:a16="http://schemas.microsoft.com/office/drawing/2014/main" id="{FFBF0AA8-39D2-A63A-2199-78AE9B208B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1487530" flipV="1">
            <a:off x="-3297605" y="6520605"/>
            <a:ext cx="1247148" cy="486154"/>
          </a:xfrm>
          <a:prstGeom prst="rect">
            <a:avLst/>
          </a:prstGeom>
        </p:spPr>
      </p:pic>
      <p:pic>
        <p:nvPicPr>
          <p:cNvPr id="363" name="Picture 362" descr="A red oval object on a black background&#10;&#10;Description automatically generated">
            <a:extLst>
              <a:ext uri="{FF2B5EF4-FFF2-40B4-BE49-F238E27FC236}">
                <a16:creationId xmlns:a16="http://schemas.microsoft.com/office/drawing/2014/main" id="{6EDE2293-2233-7121-9E54-DF9D86A5A8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487530" flipV="1">
            <a:off x="-2242981" y="6879108"/>
            <a:ext cx="812428" cy="316694"/>
          </a:xfrm>
          <a:prstGeom prst="rect">
            <a:avLst/>
          </a:prstGeom>
        </p:spPr>
      </p:pic>
      <p:pic>
        <p:nvPicPr>
          <p:cNvPr id="364" name="Picture 363" descr="A red circle with black background&#10;&#10;Description automatically generated with medium confidence">
            <a:extLst>
              <a:ext uri="{FF2B5EF4-FFF2-40B4-BE49-F238E27FC236}">
                <a16:creationId xmlns:a16="http://schemas.microsoft.com/office/drawing/2014/main" id="{4C9440A7-3962-58B7-7F33-94137CF0E8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8559104" flipV="1">
            <a:off x="-3292571" y="6092075"/>
            <a:ext cx="856558" cy="707838"/>
          </a:xfrm>
          <a:prstGeom prst="rect">
            <a:avLst/>
          </a:prstGeom>
        </p:spPr>
      </p:pic>
      <p:pic>
        <p:nvPicPr>
          <p:cNvPr id="365" name="Picture 364" descr="A red object on a black background&#10;&#10;Description automatically generated with medium confidence">
            <a:extLst>
              <a:ext uri="{FF2B5EF4-FFF2-40B4-BE49-F238E27FC236}">
                <a16:creationId xmlns:a16="http://schemas.microsoft.com/office/drawing/2014/main" id="{5A7A1159-F724-7B34-C8AD-E1D80FBF16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579773" flipV="1">
            <a:off x="-3559491" y="6556602"/>
            <a:ext cx="939280" cy="557598"/>
          </a:xfrm>
          <a:prstGeom prst="rect">
            <a:avLst/>
          </a:prstGeom>
        </p:spPr>
      </p:pic>
      <p:pic>
        <p:nvPicPr>
          <p:cNvPr id="366" name="Picture 365" descr="A red oval object on a black background&#10;&#10;Description automatically generated">
            <a:extLst>
              <a:ext uri="{FF2B5EF4-FFF2-40B4-BE49-F238E27FC236}">
                <a16:creationId xmlns:a16="http://schemas.microsoft.com/office/drawing/2014/main" id="{C5915D26-0150-2EA3-F94D-1EB84E3E98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028022" flipV="1">
            <a:off x="-3298610" y="6140772"/>
            <a:ext cx="557988" cy="461106"/>
          </a:xfrm>
          <a:prstGeom prst="rect">
            <a:avLst/>
          </a:prstGeom>
        </p:spPr>
      </p:pic>
      <p:pic>
        <p:nvPicPr>
          <p:cNvPr id="367" name="Picture 366" descr="A red circle with black background&#10;&#10;Description automatically generated with low confidence">
            <a:extLst>
              <a:ext uri="{FF2B5EF4-FFF2-40B4-BE49-F238E27FC236}">
                <a16:creationId xmlns:a16="http://schemas.microsoft.com/office/drawing/2014/main" id="{8AF6DD3A-E021-838D-1972-EB7A94035B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357415" flipV="1">
            <a:off x="-2537284" y="6447347"/>
            <a:ext cx="1189667" cy="463747"/>
          </a:xfrm>
          <a:prstGeom prst="rect">
            <a:avLst/>
          </a:prstGeom>
        </p:spPr>
      </p:pic>
      <p:pic>
        <p:nvPicPr>
          <p:cNvPr id="368" name="Picture 367" descr="A red object on a black background&#10;&#10;Description automatically generated with medium confidence">
            <a:extLst>
              <a:ext uri="{FF2B5EF4-FFF2-40B4-BE49-F238E27FC236}">
                <a16:creationId xmlns:a16="http://schemas.microsoft.com/office/drawing/2014/main" id="{B5B23168-D622-118B-CA22-32380BF6B8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139570" flipH="1" flipV="1">
            <a:off x="-2496064" y="6005882"/>
            <a:ext cx="1305909" cy="557598"/>
          </a:xfrm>
          <a:prstGeom prst="rect">
            <a:avLst/>
          </a:prstGeom>
        </p:spPr>
      </p:pic>
      <p:pic>
        <p:nvPicPr>
          <p:cNvPr id="369" name="Picture 368" descr="A red oval object on a black background&#10;&#10;Description automatically generated">
            <a:extLst>
              <a:ext uri="{FF2B5EF4-FFF2-40B4-BE49-F238E27FC236}">
                <a16:creationId xmlns:a16="http://schemas.microsoft.com/office/drawing/2014/main" id="{65E86B0C-2062-4E34-25D1-D7C8CB453C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248586">
            <a:off x="-1929819" y="6293468"/>
            <a:ext cx="931874" cy="408096"/>
          </a:xfrm>
          <a:prstGeom prst="rect">
            <a:avLst/>
          </a:prstGeom>
        </p:spPr>
      </p:pic>
      <p:pic>
        <p:nvPicPr>
          <p:cNvPr id="370" name="Picture 369" descr="A red object on a black background&#10;&#10;Description automatically generated with medium confidence">
            <a:extLst>
              <a:ext uri="{FF2B5EF4-FFF2-40B4-BE49-F238E27FC236}">
                <a16:creationId xmlns:a16="http://schemas.microsoft.com/office/drawing/2014/main" id="{C61FDCDD-30DA-71B7-C867-39E2C67FDB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708094" flipV="1">
            <a:off x="-1573209" y="6337797"/>
            <a:ext cx="1088322" cy="424242"/>
          </a:xfrm>
          <a:prstGeom prst="rect">
            <a:avLst/>
          </a:prstGeom>
        </p:spPr>
      </p:pic>
      <p:pic>
        <p:nvPicPr>
          <p:cNvPr id="371" name="Picture 370" descr="A red object on a black background&#10;&#10;Description automatically generated with medium confidence">
            <a:extLst>
              <a:ext uri="{FF2B5EF4-FFF2-40B4-BE49-F238E27FC236}">
                <a16:creationId xmlns:a16="http://schemas.microsoft.com/office/drawing/2014/main" id="{0F58B3EA-EEA9-002A-1584-460F24A07E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97541" flipV="1">
            <a:off x="-1424361" y="5836558"/>
            <a:ext cx="462908" cy="1007918"/>
          </a:xfrm>
          <a:prstGeom prst="rect">
            <a:avLst/>
          </a:prstGeom>
        </p:spPr>
      </p:pic>
      <p:pic>
        <p:nvPicPr>
          <p:cNvPr id="372" name="Picture 371" descr="A red oval object on a black background&#10;&#10;Description automatically generated">
            <a:extLst>
              <a:ext uri="{FF2B5EF4-FFF2-40B4-BE49-F238E27FC236}">
                <a16:creationId xmlns:a16="http://schemas.microsoft.com/office/drawing/2014/main" id="{BC76BCD3-E6F9-DBA9-6B46-276B10DCFB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708094" flipV="1">
            <a:off x="-3186815" y="6901913"/>
            <a:ext cx="812428" cy="443688"/>
          </a:xfrm>
          <a:prstGeom prst="rect">
            <a:avLst/>
          </a:prstGeom>
        </p:spPr>
      </p:pic>
      <p:pic>
        <p:nvPicPr>
          <p:cNvPr id="373" name="Picture 372" descr="A red circle with black background&#10;&#10;Description automatically generated with low confidence">
            <a:extLst>
              <a:ext uri="{FF2B5EF4-FFF2-40B4-BE49-F238E27FC236}">
                <a16:creationId xmlns:a16="http://schemas.microsoft.com/office/drawing/2014/main" id="{B074AA49-6BBD-3853-25C5-35B5F7E0DC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357415" flipV="1">
            <a:off x="-2028821" y="6625620"/>
            <a:ext cx="1189667" cy="463747"/>
          </a:xfrm>
          <a:prstGeom prst="rect">
            <a:avLst/>
          </a:prstGeom>
        </p:spPr>
      </p:pic>
      <p:pic>
        <p:nvPicPr>
          <p:cNvPr id="374" name="Picture 373" descr="A red object on a black background&#10;&#10;Description automatically generated with medium confidence">
            <a:extLst>
              <a:ext uri="{FF2B5EF4-FFF2-40B4-BE49-F238E27FC236}">
                <a16:creationId xmlns:a16="http://schemas.microsoft.com/office/drawing/2014/main" id="{B26F8A4E-1BF6-EFEA-F3F9-9EF5B6D9D7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492720" flipH="1" flipV="1">
            <a:off x="-5391115" y="6762862"/>
            <a:ext cx="896918" cy="811861"/>
          </a:xfrm>
          <a:prstGeom prst="rect">
            <a:avLst/>
          </a:prstGeom>
        </p:spPr>
      </p:pic>
      <p:pic>
        <p:nvPicPr>
          <p:cNvPr id="375" name="Picture 374" descr="A red object on a black background&#10;&#10;Description automatically generated with medium confidence">
            <a:extLst>
              <a:ext uri="{FF2B5EF4-FFF2-40B4-BE49-F238E27FC236}">
                <a16:creationId xmlns:a16="http://schemas.microsoft.com/office/drawing/2014/main" id="{0384A2D4-2532-2756-4199-D6BC60331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487530" flipV="1">
            <a:off x="-4717232" y="6835548"/>
            <a:ext cx="1430425" cy="557598"/>
          </a:xfrm>
          <a:prstGeom prst="rect">
            <a:avLst/>
          </a:prstGeom>
        </p:spPr>
      </p:pic>
      <p:pic>
        <p:nvPicPr>
          <p:cNvPr id="376" name="Picture 375" descr="A red object on a black background&#10;&#10;Description automatically generated with medium confidence">
            <a:extLst>
              <a:ext uri="{FF2B5EF4-FFF2-40B4-BE49-F238E27FC236}">
                <a16:creationId xmlns:a16="http://schemas.microsoft.com/office/drawing/2014/main" id="{6714785A-766D-6FAE-DC5E-FB44EABF2C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150691" flipV="1">
            <a:off x="-4717522" y="6771457"/>
            <a:ext cx="836755" cy="557598"/>
          </a:xfrm>
          <a:prstGeom prst="rect">
            <a:avLst/>
          </a:prstGeom>
        </p:spPr>
      </p:pic>
      <p:pic>
        <p:nvPicPr>
          <p:cNvPr id="377" name="Picture 376" descr="A red circle with black background&#10;&#10;Description automatically generated with low confidence">
            <a:extLst>
              <a:ext uri="{FF2B5EF4-FFF2-40B4-BE49-F238E27FC236}">
                <a16:creationId xmlns:a16="http://schemas.microsoft.com/office/drawing/2014/main" id="{78C9510D-DC2E-FCB3-C5A3-D8C85665BD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1487530" flipV="1">
            <a:off x="-4433601" y="6621814"/>
            <a:ext cx="1189667" cy="463747"/>
          </a:xfrm>
          <a:prstGeom prst="rect">
            <a:avLst/>
          </a:prstGeom>
        </p:spPr>
      </p:pic>
      <p:pic>
        <p:nvPicPr>
          <p:cNvPr id="378" name="Picture 377" descr="A red oval object on a black background&#10;&#10;Description automatically generated">
            <a:extLst>
              <a:ext uri="{FF2B5EF4-FFF2-40B4-BE49-F238E27FC236}">
                <a16:creationId xmlns:a16="http://schemas.microsoft.com/office/drawing/2014/main" id="{D725C891-0CB8-EC53-2CB7-D6DE72E784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487530" flipV="1">
            <a:off x="-4623108" y="6655185"/>
            <a:ext cx="812428" cy="316694"/>
          </a:xfrm>
          <a:prstGeom prst="rect">
            <a:avLst/>
          </a:prstGeom>
        </p:spPr>
      </p:pic>
      <p:pic>
        <p:nvPicPr>
          <p:cNvPr id="379" name="Picture 378" descr="A red object on a black background&#10;&#10;Description automatically generated with medium confidence">
            <a:extLst>
              <a:ext uri="{FF2B5EF4-FFF2-40B4-BE49-F238E27FC236}">
                <a16:creationId xmlns:a16="http://schemas.microsoft.com/office/drawing/2014/main" id="{EA20D183-5DFD-5528-72CD-D2E53774EC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153487" flipV="1">
            <a:off x="-5046735" y="6772970"/>
            <a:ext cx="596023" cy="878726"/>
          </a:xfrm>
          <a:prstGeom prst="rect">
            <a:avLst/>
          </a:prstGeom>
        </p:spPr>
      </p:pic>
      <p:pic>
        <p:nvPicPr>
          <p:cNvPr id="380" name="Picture 379" descr="A red circle with black background&#10;&#10;Description automatically generated with medium confidence">
            <a:extLst>
              <a:ext uri="{FF2B5EF4-FFF2-40B4-BE49-F238E27FC236}">
                <a16:creationId xmlns:a16="http://schemas.microsoft.com/office/drawing/2014/main" id="{C70DF2B2-8691-9DBF-EE08-CD85DA1D84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4794849" flipV="1">
            <a:off x="-6295760" y="7852125"/>
            <a:ext cx="791380" cy="569373"/>
          </a:xfrm>
          <a:prstGeom prst="rect">
            <a:avLst/>
          </a:prstGeom>
        </p:spPr>
      </p:pic>
      <p:pic>
        <p:nvPicPr>
          <p:cNvPr id="381" name="Picture 380" descr="A red object on a black background&#10;&#10;Description automatically generated with medium confidence">
            <a:extLst>
              <a:ext uri="{FF2B5EF4-FFF2-40B4-BE49-F238E27FC236}">
                <a16:creationId xmlns:a16="http://schemas.microsoft.com/office/drawing/2014/main" id="{B3441BEB-72C0-7A7E-59A0-C5ED66DE77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723275" flipV="1">
            <a:off x="-5961954" y="7413680"/>
            <a:ext cx="907680" cy="878726"/>
          </a:xfrm>
          <a:prstGeom prst="rect">
            <a:avLst/>
          </a:prstGeom>
        </p:spPr>
      </p:pic>
      <p:pic>
        <p:nvPicPr>
          <p:cNvPr id="382" name="Picture 381" descr="A red object on a black background&#10;&#10;Description automatically generated with medium confidence">
            <a:extLst>
              <a:ext uri="{FF2B5EF4-FFF2-40B4-BE49-F238E27FC236}">
                <a16:creationId xmlns:a16="http://schemas.microsoft.com/office/drawing/2014/main" id="{FB4F2BE2-E56A-1DA6-5D4F-07C0AB0D67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12722" flipV="1">
            <a:off x="-5738597" y="7698811"/>
            <a:ext cx="836755" cy="557598"/>
          </a:xfrm>
          <a:prstGeom prst="rect">
            <a:avLst/>
          </a:prstGeom>
        </p:spPr>
      </p:pic>
      <p:pic>
        <p:nvPicPr>
          <p:cNvPr id="383" name="Picture 382" descr="A red circle with black background&#10;&#10;Description automatically generated with low confidence">
            <a:extLst>
              <a:ext uri="{FF2B5EF4-FFF2-40B4-BE49-F238E27FC236}">
                <a16:creationId xmlns:a16="http://schemas.microsoft.com/office/drawing/2014/main" id="{2C399C9A-A0E7-2580-B7BA-CB8BB854D59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7723275" flipV="1">
            <a:off x="-5781755" y="6999684"/>
            <a:ext cx="754906" cy="730825"/>
          </a:xfrm>
          <a:prstGeom prst="rect">
            <a:avLst/>
          </a:prstGeom>
        </p:spPr>
      </p:pic>
      <p:pic>
        <p:nvPicPr>
          <p:cNvPr id="384" name="Picture 383" descr="A red oval object on a black background&#10;&#10;Description automatically generated">
            <a:extLst>
              <a:ext uri="{FF2B5EF4-FFF2-40B4-BE49-F238E27FC236}">
                <a16:creationId xmlns:a16="http://schemas.microsoft.com/office/drawing/2014/main" id="{88C426D3-FE2D-6754-27A0-72123F758E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723275" flipV="1">
            <a:off x="-6029106" y="7356797"/>
            <a:ext cx="515529" cy="499083"/>
          </a:xfrm>
          <a:prstGeom prst="rect">
            <a:avLst/>
          </a:prstGeom>
        </p:spPr>
      </p:pic>
      <p:pic>
        <p:nvPicPr>
          <p:cNvPr id="385" name="Picture 384" descr="A red oval object on a black background&#10;&#10;Description automatically generated">
            <a:extLst>
              <a:ext uri="{FF2B5EF4-FFF2-40B4-BE49-F238E27FC236}">
                <a16:creationId xmlns:a16="http://schemas.microsoft.com/office/drawing/2014/main" id="{A176A748-99AC-00C1-F3C9-D94EA6CA82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263767" flipV="1">
            <a:off x="-6317692" y="7623696"/>
            <a:ext cx="515529" cy="499083"/>
          </a:xfrm>
          <a:prstGeom prst="rect">
            <a:avLst/>
          </a:prstGeom>
        </p:spPr>
      </p:pic>
      <p:pic>
        <p:nvPicPr>
          <p:cNvPr id="386" name="Picture 385" descr="A red circle with black background&#10;&#10;Description automatically generated with low confidence">
            <a:extLst>
              <a:ext uri="{FF2B5EF4-FFF2-40B4-BE49-F238E27FC236}">
                <a16:creationId xmlns:a16="http://schemas.microsoft.com/office/drawing/2014/main" id="{3BD72B9B-2080-9D99-1E9E-121694DDC00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972596" flipV="1">
            <a:off x="-5141544" y="7273733"/>
            <a:ext cx="1260739" cy="437604"/>
          </a:xfrm>
          <a:prstGeom prst="rect">
            <a:avLst/>
          </a:prstGeom>
        </p:spPr>
      </p:pic>
      <p:pic>
        <p:nvPicPr>
          <p:cNvPr id="387" name="Picture 386" descr="A red oval object on a black background&#10;&#10;Description automatically generated">
            <a:extLst>
              <a:ext uri="{FF2B5EF4-FFF2-40B4-BE49-F238E27FC236}">
                <a16:creationId xmlns:a16="http://schemas.microsoft.com/office/drawing/2014/main" id="{EFC591CB-CBCD-E5EF-6B36-C739A1A4D9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263767">
            <a:off x="-5120000" y="7231851"/>
            <a:ext cx="515529" cy="737675"/>
          </a:xfrm>
          <a:prstGeom prst="rect">
            <a:avLst/>
          </a:prstGeom>
        </p:spPr>
      </p:pic>
      <p:pic>
        <p:nvPicPr>
          <p:cNvPr id="388" name="Picture 387" descr="A red oval object on a black background&#10;&#10;Description automatically generated">
            <a:extLst>
              <a:ext uri="{FF2B5EF4-FFF2-40B4-BE49-F238E27FC236}">
                <a16:creationId xmlns:a16="http://schemas.microsoft.com/office/drawing/2014/main" id="{3D7272CE-45EE-7923-E161-F4C69C7829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263767" flipV="1">
            <a:off x="-5535790" y="7310514"/>
            <a:ext cx="515529" cy="499083"/>
          </a:xfrm>
          <a:prstGeom prst="rect">
            <a:avLst/>
          </a:prstGeom>
        </p:spPr>
      </p:pic>
      <p:pic>
        <p:nvPicPr>
          <p:cNvPr id="389" name="Picture 388" descr="A red circle with black background&#10;&#10;Description automatically generated with low confidence">
            <a:extLst>
              <a:ext uri="{FF2B5EF4-FFF2-40B4-BE49-F238E27FC236}">
                <a16:creationId xmlns:a16="http://schemas.microsoft.com/office/drawing/2014/main" id="{ADAE0321-F3FC-26B5-0F4B-E681F274DD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136851" flipV="1">
            <a:off x="-4324991" y="6911893"/>
            <a:ext cx="1189667" cy="463747"/>
          </a:xfrm>
          <a:prstGeom prst="rect">
            <a:avLst/>
          </a:prstGeom>
        </p:spPr>
      </p:pic>
      <p:pic>
        <p:nvPicPr>
          <p:cNvPr id="390" name="Picture 389" descr="A red object on a black background&#10;&#10;Description automatically generated with medium confidence">
            <a:extLst>
              <a:ext uri="{FF2B5EF4-FFF2-40B4-BE49-F238E27FC236}">
                <a16:creationId xmlns:a16="http://schemas.microsoft.com/office/drawing/2014/main" id="{6B6AD0CF-7C2B-49F9-1678-DFE3AA334B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19006" flipH="1" flipV="1">
            <a:off x="-4072581" y="6414623"/>
            <a:ext cx="1305909" cy="557598"/>
          </a:xfrm>
          <a:prstGeom prst="rect">
            <a:avLst/>
          </a:prstGeom>
        </p:spPr>
      </p:pic>
      <p:pic>
        <p:nvPicPr>
          <p:cNvPr id="391" name="Picture 390" descr="A red oval object on a black background&#10;&#10;Description automatically generated">
            <a:extLst>
              <a:ext uri="{FF2B5EF4-FFF2-40B4-BE49-F238E27FC236}">
                <a16:creationId xmlns:a16="http://schemas.microsoft.com/office/drawing/2014/main" id="{3C209BE9-292E-DBD0-77FC-8708A50938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028022">
            <a:off x="-3687125" y="6494852"/>
            <a:ext cx="557988" cy="681543"/>
          </a:xfrm>
          <a:prstGeom prst="rect">
            <a:avLst/>
          </a:prstGeom>
        </p:spPr>
      </p:pic>
      <p:pic>
        <p:nvPicPr>
          <p:cNvPr id="392" name="Picture 391" descr="A red object on a black background&#10;&#10;Description automatically generated with medium confidence">
            <a:extLst>
              <a:ext uri="{FF2B5EF4-FFF2-40B4-BE49-F238E27FC236}">
                <a16:creationId xmlns:a16="http://schemas.microsoft.com/office/drawing/2014/main" id="{BFC3974A-2D98-BB4B-753E-D7D68DA25C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196107" flipV="1">
            <a:off x="-351746" y="6272782"/>
            <a:ext cx="1321580" cy="603522"/>
          </a:xfrm>
          <a:prstGeom prst="rect">
            <a:avLst/>
          </a:prstGeom>
        </p:spPr>
      </p:pic>
      <p:pic>
        <p:nvPicPr>
          <p:cNvPr id="393" name="Picture 392" descr="A red object on a black background&#10;&#10;Description automatically generated with medium confidence">
            <a:extLst>
              <a:ext uri="{FF2B5EF4-FFF2-40B4-BE49-F238E27FC236}">
                <a16:creationId xmlns:a16="http://schemas.microsoft.com/office/drawing/2014/main" id="{85846336-2E36-4208-6FAA-9C805C76E8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064990" flipV="1">
            <a:off x="133771" y="5762540"/>
            <a:ext cx="462908" cy="1007918"/>
          </a:xfrm>
          <a:prstGeom prst="rect">
            <a:avLst/>
          </a:prstGeom>
        </p:spPr>
      </p:pic>
      <p:pic>
        <p:nvPicPr>
          <p:cNvPr id="394" name="Picture 393" descr="A red object on a black background&#10;&#10;Description automatically generated with medium confidence">
            <a:extLst>
              <a:ext uri="{FF2B5EF4-FFF2-40B4-BE49-F238E27FC236}">
                <a16:creationId xmlns:a16="http://schemas.microsoft.com/office/drawing/2014/main" id="{A76BA120-80C3-D61B-C600-109F0B521C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975543" flipV="1">
            <a:off x="-767026" y="6367071"/>
            <a:ext cx="1247148" cy="486154"/>
          </a:xfrm>
          <a:prstGeom prst="rect">
            <a:avLst/>
          </a:prstGeom>
        </p:spPr>
      </p:pic>
      <p:pic>
        <p:nvPicPr>
          <p:cNvPr id="395" name="Picture 394" descr="A red circle with black background&#10;&#10;Description automatically generated with low confidence">
            <a:extLst>
              <a:ext uri="{FF2B5EF4-FFF2-40B4-BE49-F238E27FC236}">
                <a16:creationId xmlns:a16="http://schemas.microsoft.com/office/drawing/2014/main" id="{D6F0C407-9A94-9FBB-6282-503E669986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2975543" flipV="1">
            <a:off x="-698405" y="6007062"/>
            <a:ext cx="1189667" cy="463747"/>
          </a:xfrm>
          <a:prstGeom prst="rect">
            <a:avLst/>
          </a:prstGeom>
        </p:spPr>
      </p:pic>
      <p:pic>
        <p:nvPicPr>
          <p:cNvPr id="396" name="Picture 395" descr="A red oval object on a black background&#10;&#10;Description automatically generated">
            <a:extLst>
              <a:ext uri="{FF2B5EF4-FFF2-40B4-BE49-F238E27FC236}">
                <a16:creationId xmlns:a16="http://schemas.microsoft.com/office/drawing/2014/main" id="{03BC84D6-71BD-6A45-92C0-8F92707BB7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975543" flipV="1">
            <a:off x="-668943" y="5768445"/>
            <a:ext cx="812428" cy="316694"/>
          </a:xfrm>
          <a:prstGeom prst="rect">
            <a:avLst/>
          </a:prstGeom>
        </p:spPr>
      </p:pic>
      <p:pic>
        <p:nvPicPr>
          <p:cNvPr id="397" name="Picture 396" descr="A red circle with black background&#10;&#10;Description automatically generated with medium confidence">
            <a:extLst>
              <a:ext uri="{FF2B5EF4-FFF2-40B4-BE49-F238E27FC236}">
                <a16:creationId xmlns:a16="http://schemas.microsoft.com/office/drawing/2014/main" id="{AABBB427-467C-7BB7-7A48-3D7CEB83BD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7083814" flipV="1">
            <a:off x="-1360477" y="5936214"/>
            <a:ext cx="1321652" cy="458748"/>
          </a:xfrm>
          <a:prstGeom prst="rect">
            <a:avLst/>
          </a:prstGeom>
        </p:spPr>
      </p:pic>
      <p:pic>
        <p:nvPicPr>
          <p:cNvPr id="398" name="Picture 397" descr="A red object on a black background&#10;&#10;Description automatically generated with medium confidence">
            <a:extLst>
              <a:ext uri="{FF2B5EF4-FFF2-40B4-BE49-F238E27FC236}">
                <a16:creationId xmlns:a16="http://schemas.microsoft.com/office/drawing/2014/main" id="{C3EDF3E8-53C2-47C7-361B-6FCF15329B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067786" flipV="1">
            <a:off x="-926905" y="6235142"/>
            <a:ext cx="939280" cy="557598"/>
          </a:xfrm>
          <a:prstGeom prst="rect">
            <a:avLst/>
          </a:prstGeom>
        </p:spPr>
      </p:pic>
      <p:pic>
        <p:nvPicPr>
          <p:cNvPr id="399" name="Picture 398" descr="A red oval object on a black background&#10;&#10;Description automatically generated">
            <a:extLst>
              <a:ext uri="{FF2B5EF4-FFF2-40B4-BE49-F238E27FC236}">
                <a16:creationId xmlns:a16="http://schemas.microsoft.com/office/drawing/2014/main" id="{5A4931AA-BEAA-43CA-5E05-1D7DAA08C3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179385" flipV="1">
            <a:off x="-1239779" y="6641760"/>
            <a:ext cx="931873" cy="339710"/>
          </a:xfrm>
          <a:prstGeom prst="rect">
            <a:avLst/>
          </a:prstGeom>
        </p:spPr>
      </p:pic>
      <p:pic>
        <p:nvPicPr>
          <p:cNvPr id="400" name="Picture 399" descr="A red circle with black background&#10;&#10;Description automatically generated with low confidence">
            <a:extLst>
              <a:ext uri="{FF2B5EF4-FFF2-40B4-BE49-F238E27FC236}">
                <a16:creationId xmlns:a16="http://schemas.microsoft.com/office/drawing/2014/main" id="{D1A708B6-2F09-BB0D-B484-57BEA24E48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845428" flipV="1">
            <a:off x="-874208" y="6627751"/>
            <a:ext cx="1099141" cy="501941"/>
          </a:xfrm>
          <a:prstGeom prst="rect">
            <a:avLst/>
          </a:prstGeom>
        </p:spPr>
      </p:pic>
      <p:pic>
        <p:nvPicPr>
          <p:cNvPr id="401" name="Picture 400" descr="A red object on a black background&#10;&#10;Description automatically generated with medium confidence">
            <a:extLst>
              <a:ext uri="{FF2B5EF4-FFF2-40B4-BE49-F238E27FC236}">
                <a16:creationId xmlns:a16="http://schemas.microsoft.com/office/drawing/2014/main" id="{F00644BF-6F51-CD1F-69EE-0797ABF3C1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678319" flipH="1" flipV="1">
            <a:off x="-6248545" y="8085745"/>
            <a:ext cx="967120" cy="476833"/>
          </a:xfrm>
          <a:prstGeom prst="rect">
            <a:avLst/>
          </a:prstGeom>
        </p:spPr>
      </p:pic>
      <p:pic>
        <p:nvPicPr>
          <p:cNvPr id="402" name="Picture 401" descr="A red oval object on a black background&#10;&#10;Description automatically generated">
            <a:extLst>
              <a:ext uri="{FF2B5EF4-FFF2-40B4-BE49-F238E27FC236}">
                <a16:creationId xmlns:a16="http://schemas.microsoft.com/office/drawing/2014/main" id="{C5C13B43-D469-B103-B9CF-F5E3DC53C0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511586">
            <a:off x="-4372830" y="7312301"/>
            <a:ext cx="931874" cy="408096"/>
          </a:xfrm>
          <a:prstGeom prst="rect">
            <a:avLst/>
          </a:prstGeom>
        </p:spPr>
      </p:pic>
      <p:pic>
        <p:nvPicPr>
          <p:cNvPr id="403" name="Picture 402" descr="A red object on a black background&#10;&#10;Description automatically generated with medium confidence">
            <a:extLst>
              <a:ext uri="{FF2B5EF4-FFF2-40B4-BE49-F238E27FC236}">
                <a16:creationId xmlns:a16="http://schemas.microsoft.com/office/drawing/2014/main" id="{42C0DA92-848E-2198-8BCA-1112A1803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196107" flipV="1">
            <a:off x="94037" y="6537059"/>
            <a:ext cx="1044685" cy="603522"/>
          </a:xfrm>
          <a:prstGeom prst="rect">
            <a:avLst/>
          </a:prstGeom>
        </p:spPr>
      </p:pic>
      <p:pic>
        <p:nvPicPr>
          <p:cNvPr id="404" name="Picture 403" descr="A red object on a black background&#10;&#10;Description automatically generated with medium confidence">
            <a:extLst>
              <a:ext uri="{FF2B5EF4-FFF2-40B4-BE49-F238E27FC236}">
                <a16:creationId xmlns:a16="http://schemas.microsoft.com/office/drawing/2014/main" id="{4F1486AA-61DF-3442-0E05-5630A6FFD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285554" flipV="1">
            <a:off x="-5162980" y="7465565"/>
            <a:ext cx="462908" cy="1007918"/>
          </a:xfrm>
          <a:prstGeom prst="rect">
            <a:avLst/>
          </a:prstGeom>
        </p:spPr>
      </p:pic>
      <p:pic>
        <p:nvPicPr>
          <p:cNvPr id="405" name="Picture 404" descr="A red circle with black background&#10;&#10;Description automatically generated with low confidence">
            <a:extLst>
              <a:ext uri="{FF2B5EF4-FFF2-40B4-BE49-F238E27FC236}">
                <a16:creationId xmlns:a16="http://schemas.microsoft.com/office/drawing/2014/main" id="{23C12616-F33C-96AA-2B56-FA31DAA93C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196107" flipV="1">
            <a:off x="-320930" y="6763770"/>
            <a:ext cx="844709" cy="349878"/>
          </a:xfrm>
          <a:prstGeom prst="rect">
            <a:avLst/>
          </a:prstGeom>
        </p:spPr>
      </p:pic>
      <p:pic>
        <p:nvPicPr>
          <p:cNvPr id="406" name="Picture 405" descr="A red oval object on a black background&#10;&#10;Description automatically generated">
            <a:extLst>
              <a:ext uri="{FF2B5EF4-FFF2-40B4-BE49-F238E27FC236}">
                <a16:creationId xmlns:a16="http://schemas.microsoft.com/office/drawing/2014/main" id="{8AAF92A9-AA56-ECB3-0A95-6F358E92D0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094965" flipV="1">
            <a:off x="443081" y="6218651"/>
            <a:ext cx="750608" cy="480230"/>
          </a:xfrm>
          <a:prstGeom prst="rect">
            <a:avLst/>
          </a:prstGeom>
        </p:spPr>
      </p:pic>
      <p:pic>
        <p:nvPicPr>
          <p:cNvPr id="407" name="Picture 406" descr="A red oval object on a black background&#10;&#10;Description automatically generated">
            <a:extLst>
              <a:ext uri="{FF2B5EF4-FFF2-40B4-BE49-F238E27FC236}">
                <a16:creationId xmlns:a16="http://schemas.microsoft.com/office/drawing/2014/main" id="{382B9586-6AB4-D32E-EC6D-095844BB5D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089749" flipV="1">
            <a:off x="-2551626" y="6747813"/>
            <a:ext cx="515529" cy="499083"/>
          </a:xfrm>
          <a:prstGeom prst="rect">
            <a:avLst/>
          </a:prstGeom>
        </p:spPr>
      </p:pic>
      <p:pic>
        <p:nvPicPr>
          <p:cNvPr id="408" name="Picture 407" descr="A red object on a black background&#10;&#10;Description automatically generated with medium confidence">
            <a:extLst>
              <a:ext uri="{FF2B5EF4-FFF2-40B4-BE49-F238E27FC236}">
                <a16:creationId xmlns:a16="http://schemas.microsoft.com/office/drawing/2014/main" id="{13739B7A-2064-7E48-5924-6C8384CCE4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638704" flipV="1">
            <a:off x="-3756569" y="7004752"/>
            <a:ext cx="836755" cy="557598"/>
          </a:xfrm>
          <a:prstGeom prst="rect">
            <a:avLst/>
          </a:prstGeom>
        </p:spPr>
      </p:pic>
      <p:pic>
        <p:nvPicPr>
          <p:cNvPr id="409" name="Picture 408" descr="A red oval object on a black background&#10;&#10;Description automatically generated">
            <a:extLst>
              <a:ext uri="{FF2B5EF4-FFF2-40B4-BE49-F238E27FC236}">
                <a16:creationId xmlns:a16="http://schemas.microsoft.com/office/drawing/2014/main" id="{848C7B92-F56F-AB5F-33EE-20549D879B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16035">
            <a:off x="-1422344" y="6599459"/>
            <a:ext cx="931874" cy="408096"/>
          </a:xfrm>
          <a:prstGeom prst="rect">
            <a:avLst/>
          </a:prstGeom>
        </p:spPr>
      </p:pic>
      <p:pic>
        <p:nvPicPr>
          <p:cNvPr id="410" name="!!badcell1" descr="A red virus on a black background&#10;&#10;Description automatically generated with low confidence">
            <a:extLst>
              <a:ext uri="{FF2B5EF4-FFF2-40B4-BE49-F238E27FC236}">
                <a16:creationId xmlns:a16="http://schemas.microsoft.com/office/drawing/2014/main" id="{6E135683-C49B-A767-DEC3-3A4C955626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4543652">
            <a:off x="-709223" y="5933294"/>
            <a:ext cx="1715451" cy="1053820"/>
          </a:xfrm>
          <a:prstGeom prst="rect">
            <a:avLst/>
          </a:prstGeom>
        </p:spPr>
      </p:pic>
      <p:pic>
        <p:nvPicPr>
          <p:cNvPr id="411" name="!!badcell3" descr="A red virus on a black background&#10;&#10;Description automatically generated with low confidence">
            <a:extLst>
              <a:ext uri="{FF2B5EF4-FFF2-40B4-BE49-F238E27FC236}">
                <a16:creationId xmlns:a16="http://schemas.microsoft.com/office/drawing/2014/main" id="{FF2E3B98-ACCD-CBE9-FEDC-971AA02924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4543652">
            <a:off x="-2459567" y="6119400"/>
            <a:ext cx="1715451" cy="1053820"/>
          </a:xfrm>
          <a:prstGeom prst="rect">
            <a:avLst/>
          </a:prstGeom>
        </p:spPr>
      </p:pic>
      <p:pic>
        <p:nvPicPr>
          <p:cNvPr id="412" name="!!badcell2" descr="A red virus on a black background&#10;&#10;Description automatically generated with low confidence">
            <a:extLst>
              <a:ext uri="{FF2B5EF4-FFF2-40B4-BE49-F238E27FC236}">
                <a16:creationId xmlns:a16="http://schemas.microsoft.com/office/drawing/2014/main" id="{53E0DFBF-CD00-BD48-C1F9-A657F2820C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4543652">
            <a:off x="-1874822" y="5661133"/>
            <a:ext cx="1715451" cy="1053820"/>
          </a:xfrm>
          <a:prstGeom prst="rect">
            <a:avLst/>
          </a:prstGeom>
        </p:spPr>
      </p:pic>
      <p:pic>
        <p:nvPicPr>
          <p:cNvPr id="413" name="!!badcell5" descr="A red virus on a black background&#10;&#10;Description automatically generated with low confidence">
            <a:extLst>
              <a:ext uri="{FF2B5EF4-FFF2-40B4-BE49-F238E27FC236}">
                <a16:creationId xmlns:a16="http://schemas.microsoft.com/office/drawing/2014/main" id="{BD82F0A8-668F-B11B-558D-181B75D8D3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4543652">
            <a:off x="-3843073" y="6532009"/>
            <a:ext cx="1715451" cy="1053820"/>
          </a:xfrm>
          <a:prstGeom prst="rect">
            <a:avLst/>
          </a:prstGeom>
        </p:spPr>
      </p:pic>
      <p:pic>
        <p:nvPicPr>
          <p:cNvPr id="414" name="!!badcell4" descr="A red virus on a black background&#10;&#10;Description automatically generated with low confidence">
            <a:extLst>
              <a:ext uri="{FF2B5EF4-FFF2-40B4-BE49-F238E27FC236}">
                <a16:creationId xmlns:a16="http://schemas.microsoft.com/office/drawing/2014/main" id="{3EC47337-C666-543C-9F6C-D70D77159B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4543652">
            <a:off x="-3724728" y="5782203"/>
            <a:ext cx="1715451" cy="1053820"/>
          </a:xfrm>
          <a:prstGeom prst="rect">
            <a:avLst/>
          </a:prstGeom>
        </p:spPr>
      </p:pic>
      <p:pic>
        <p:nvPicPr>
          <p:cNvPr id="415" name="!!badcell6" descr="A red virus on a black background&#10;&#10;Description automatically generated with low confidence">
            <a:extLst>
              <a:ext uri="{FF2B5EF4-FFF2-40B4-BE49-F238E27FC236}">
                <a16:creationId xmlns:a16="http://schemas.microsoft.com/office/drawing/2014/main" id="{F426E335-00BB-3BE7-515B-056D001675A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4543652">
            <a:off x="-4980843" y="6709677"/>
            <a:ext cx="1715451" cy="1053820"/>
          </a:xfrm>
          <a:prstGeom prst="rect">
            <a:avLst/>
          </a:prstGeom>
        </p:spPr>
      </p:pic>
      <p:pic>
        <p:nvPicPr>
          <p:cNvPr id="416" name="!!badcell8" descr="A red virus on a black background&#10;&#10;Description automatically generated with low confidence">
            <a:extLst>
              <a:ext uri="{FF2B5EF4-FFF2-40B4-BE49-F238E27FC236}">
                <a16:creationId xmlns:a16="http://schemas.microsoft.com/office/drawing/2014/main" id="{A850A869-A21E-68D1-0D21-B822128FEB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4543652">
            <a:off x="-6414354" y="7474777"/>
            <a:ext cx="1715451" cy="1053820"/>
          </a:xfrm>
          <a:prstGeom prst="rect">
            <a:avLst/>
          </a:prstGeom>
        </p:spPr>
      </p:pic>
      <p:pic>
        <p:nvPicPr>
          <p:cNvPr id="417" name="!!badcell7" descr="A red virus on a black background&#10;&#10;Description automatically generated with low confidence">
            <a:extLst>
              <a:ext uri="{FF2B5EF4-FFF2-40B4-BE49-F238E27FC236}">
                <a16:creationId xmlns:a16="http://schemas.microsoft.com/office/drawing/2014/main" id="{71C7BDF1-43DE-59D6-1385-2FC874C21BD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4543652">
            <a:off x="-5907560" y="6559208"/>
            <a:ext cx="1715451" cy="1053820"/>
          </a:xfrm>
          <a:prstGeom prst="rect">
            <a:avLst/>
          </a:prstGeom>
        </p:spPr>
      </p:pic>
    </p:spTree>
    <p:extLst>
      <p:ext uri="{BB962C8B-B14F-4D97-AF65-F5344CB8AC3E}">
        <p14:creationId xmlns:p14="http://schemas.microsoft.com/office/powerpoint/2010/main" val="378792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5D5D0BFD-E64A-437E-A0FD-968F9B599CD8}"/>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Dual-Model  </a:t>
            </a:r>
            <a:endParaRPr lang="en-US" sz="4000" b="1" dirty="0">
              <a:latin typeface="Arial" panose="020B0604020202020204" pitchFamily="34" charset="0"/>
              <a:ea typeface="Arial" panose="020B0604020202020204" pitchFamily="34" charset="0"/>
              <a:cs typeface="+mj-cs"/>
            </a:endParaRPr>
          </a:p>
        </p:txBody>
      </p:sp>
      <p:sp>
        <p:nvSpPr>
          <p:cNvPr id="8" name="TextBox 7">
            <a:extLst>
              <a:ext uri="{FF2B5EF4-FFF2-40B4-BE49-F238E27FC236}">
                <a16:creationId xmlns:a16="http://schemas.microsoft.com/office/drawing/2014/main" id="{0F4488A4-5A9C-520B-B5BD-D1C6415232CE}"/>
              </a:ext>
            </a:extLst>
          </p:cNvPr>
          <p:cNvSpPr txBox="1"/>
          <p:nvPr/>
        </p:nvSpPr>
        <p:spPr>
          <a:xfrm>
            <a:off x="804667" y="1533019"/>
            <a:ext cx="7243957" cy="3508653"/>
          </a:xfrm>
          <a:prstGeom prst="rect">
            <a:avLst/>
          </a:prstGeom>
          <a:noFill/>
        </p:spPr>
        <p:txBody>
          <a:bodyPr wrap="square">
            <a:spAutoFit/>
          </a:bodyPr>
          <a:lstStyle/>
          <a:p>
            <a:r>
              <a:rPr lang="en-US" sz="2400" b="1" dirty="0">
                <a:solidFill>
                  <a:srgbClr val="000000"/>
                </a:solidFill>
                <a:ea typeface="Times New Roman" panose="02020603050405020304" pitchFamily="18" charset="0"/>
              </a:rPr>
              <a:t>F</a:t>
            </a:r>
            <a:r>
              <a:rPr lang="en-US" sz="2400" b="1" dirty="0">
                <a:solidFill>
                  <a:srgbClr val="000000"/>
                </a:solidFill>
                <a:effectLst/>
                <a:ea typeface="Times New Roman" panose="02020603050405020304" pitchFamily="18" charset="0"/>
              </a:rPr>
              <a:t>irst Model: </a:t>
            </a:r>
            <a:endParaRPr lang="en-US" b="1" i="0" dirty="0">
              <a:solidFill>
                <a:srgbClr val="0D0D0D"/>
              </a:solidFill>
              <a:effectLst/>
            </a:endParaRPr>
          </a:p>
          <a:p>
            <a:pPr marL="742950" lvl="1" indent="-285750">
              <a:buFont typeface="Arial" panose="020B0604020202020204" pitchFamily="34" charset="0"/>
              <a:buChar char="•"/>
            </a:pPr>
            <a:endParaRPr lang="en-US" b="0" i="0" dirty="0">
              <a:solidFill>
                <a:srgbClr val="0D0D0D"/>
              </a:solidFill>
              <a:effectLst/>
            </a:endParaRPr>
          </a:p>
          <a:p>
            <a:pPr marL="742950" lvl="1" indent="-285750">
              <a:buFont typeface="Arial" panose="020B0604020202020204" pitchFamily="34" charset="0"/>
              <a:buChar char="•"/>
            </a:pPr>
            <a:endParaRPr lang="en-US" dirty="0">
              <a:solidFill>
                <a:srgbClr val="0D0D0D"/>
              </a:solidFill>
            </a:endParaRPr>
          </a:p>
          <a:p>
            <a:pPr marL="742950" lvl="1" indent="-285750">
              <a:buFont typeface="Arial" panose="020B0604020202020204" pitchFamily="34" charset="0"/>
              <a:buChar char="•"/>
            </a:pPr>
            <a:endParaRPr lang="en-US" b="0" i="0" dirty="0">
              <a:solidFill>
                <a:srgbClr val="0D0D0D"/>
              </a:solidFill>
              <a:effectLst/>
            </a:endParaRPr>
          </a:p>
          <a:p>
            <a:pPr marL="742950" lvl="1" indent="-285750">
              <a:buFont typeface="Arial" panose="020B0604020202020204" pitchFamily="34" charset="0"/>
              <a:buChar char="•"/>
            </a:pPr>
            <a:endParaRPr lang="en-US" dirty="0">
              <a:solidFill>
                <a:srgbClr val="0D0D0D"/>
              </a:solidFill>
            </a:endParaRPr>
          </a:p>
          <a:p>
            <a:pPr marL="742950" lvl="1" indent="-285750">
              <a:buFont typeface="Arial" panose="020B0604020202020204" pitchFamily="34" charset="0"/>
              <a:buChar char="•"/>
            </a:pPr>
            <a:endParaRPr lang="en-US" b="0" i="0" dirty="0">
              <a:solidFill>
                <a:srgbClr val="0D0D0D"/>
              </a:solidFill>
              <a:effectLst/>
            </a:endParaRPr>
          </a:p>
          <a:p>
            <a:pPr marL="742950" lvl="1" indent="-285750">
              <a:buFont typeface="Arial" panose="020B0604020202020204" pitchFamily="34" charset="0"/>
              <a:buChar char="•"/>
            </a:pPr>
            <a:endParaRPr lang="en-US" dirty="0">
              <a:solidFill>
                <a:srgbClr val="0D0D0D"/>
              </a:solidFill>
            </a:endParaRPr>
          </a:p>
          <a:p>
            <a:pPr marL="742950" lvl="1" indent="-285750">
              <a:buFont typeface="Arial" panose="020B0604020202020204" pitchFamily="34" charset="0"/>
              <a:buChar char="•"/>
            </a:pPr>
            <a:endParaRPr lang="en-US" b="0" i="0" dirty="0">
              <a:solidFill>
                <a:srgbClr val="0D0D0D"/>
              </a:solidFill>
              <a:effectLst/>
            </a:endParaRPr>
          </a:p>
          <a:p>
            <a:pPr algn="l"/>
            <a:endParaRPr lang="en-US" b="1" dirty="0">
              <a:solidFill>
                <a:srgbClr val="000000"/>
              </a:solidFill>
              <a:ea typeface="Times New Roman" panose="02020603050405020304" pitchFamily="18" charset="0"/>
            </a:endParaRPr>
          </a:p>
          <a:p>
            <a:pPr algn="l"/>
            <a:r>
              <a:rPr lang="en-US" sz="2400" b="1" dirty="0">
                <a:solidFill>
                  <a:srgbClr val="000000"/>
                </a:solidFill>
                <a:ea typeface="Times New Roman" panose="02020603050405020304" pitchFamily="18" charset="0"/>
              </a:rPr>
              <a:t>S</a:t>
            </a:r>
            <a:r>
              <a:rPr lang="en-US" sz="2400" b="1" dirty="0">
                <a:solidFill>
                  <a:srgbClr val="000000"/>
                </a:solidFill>
                <a:effectLst/>
                <a:ea typeface="Times New Roman" panose="02020603050405020304" pitchFamily="18" charset="0"/>
              </a:rPr>
              <a:t>econd Model</a:t>
            </a:r>
            <a:r>
              <a:rPr lang="en-US" sz="2400" b="1" i="0" dirty="0">
                <a:solidFill>
                  <a:srgbClr val="0D0D0D"/>
                </a:solidFill>
                <a:effectLst/>
              </a:rPr>
              <a:t>:</a:t>
            </a:r>
          </a:p>
          <a:p>
            <a:pPr algn="l"/>
            <a:endParaRPr lang="en-US" sz="2400" b="1" i="0" dirty="0">
              <a:solidFill>
                <a:srgbClr val="0D0D0D"/>
              </a:solidFill>
              <a:effectLst/>
            </a:endParaRPr>
          </a:p>
        </p:txBody>
      </p:sp>
      <p:grpSp>
        <p:nvGrpSpPr>
          <p:cNvPr id="11" name="Group 10">
            <a:extLst>
              <a:ext uri="{FF2B5EF4-FFF2-40B4-BE49-F238E27FC236}">
                <a16:creationId xmlns:a16="http://schemas.microsoft.com/office/drawing/2014/main" id="{E7F8BEA1-437D-580F-6048-B36EC0F26F0C}"/>
              </a:ext>
            </a:extLst>
          </p:cNvPr>
          <p:cNvGrpSpPr/>
          <p:nvPr/>
        </p:nvGrpSpPr>
        <p:grpSpPr>
          <a:xfrm>
            <a:off x="1757361" y="2050569"/>
            <a:ext cx="8353425" cy="2083225"/>
            <a:chOff x="1757361" y="2050569"/>
            <a:chExt cx="8353425" cy="2083225"/>
          </a:xfrm>
        </p:grpSpPr>
        <p:pic>
          <p:nvPicPr>
            <p:cNvPr id="4" name="Picture 3">
              <a:extLst>
                <a:ext uri="{FF2B5EF4-FFF2-40B4-BE49-F238E27FC236}">
                  <a16:creationId xmlns:a16="http://schemas.microsoft.com/office/drawing/2014/main" id="{5321F3DD-ED0F-7D32-0E2A-6443A7662F82}"/>
                </a:ext>
              </a:extLst>
            </p:cNvPr>
            <p:cNvPicPr>
              <a:picLocks noChangeAspect="1"/>
            </p:cNvPicPr>
            <p:nvPr/>
          </p:nvPicPr>
          <p:blipFill>
            <a:blip r:embed="rId3"/>
            <a:stretch>
              <a:fillRect/>
            </a:stretch>
          </p:blipFill>
          <p:spPr>
            <a:xfrm>
              <a:off x="1757361" y="2050569"/>
              <a:ext cx="8353425" cy="1685925"/>
            </a:xfrm>
            <a:prstGeom prst="rect">
              <a:avLst/>
            </a:prstGeom>
          </p:spPr>
        </p:pic>
        <p:pic>
          <p:nvPicPr>
            <p:cNvPr id="10" name="Picture 9">
              <a:extLst>
                <a:ext uri="{FF2B5EF4-FFF2-40B4-BE49-F238E27FC236}">
                  <a16:creationId xmlns:a16="http://schemas.microsoft.com/office/drawing/2014/main" id="{8E209F83-3F52-0EA4-C048-F0D3E0C7A0D6}"/>
                </a:ext>
              </a:extLst>
            </p:cNvPr>
            <p:cNvPicPr>
              <a:picLocks noChangeAspect="1"/>
            </p:cNvPicPr>
            <p:nvPr/>
          </p:nvPicPr>
          <p:blipFill>
            <a:blip r:embed="rId4"/>
            <a:stretch>
              <a:fillRect/>
            </a:stretch>
          </p:blipFill>
          <p:spPr>
            <a:xfrm>
              <a:off x="3728940" y="3735320"/>
              <a:ext cx="3919538" cy="398474"/>
            </a:xfrm>
            <a:prstGeom prst="rect">
              <a:avLst/>
            </a:prstGeom>
          </p:spPr>
        </p:pic>
      </p:grpSp>
      <p:grpSp>
        <p:nvGrpSpPr>
          <p:cNvPr id="14" name="Group 13">
            <a:extLst>
              <a:ext uri="{FF2B5EF4-FFF2-40B4-BE49-F238E27FC236}">
                <a16:creationId xmlns:a16="http://schemas.microsoft.com/office/drawing/2014/main" id="{D52E2926-6DB7-59AC-1B82-89790DD21A07}"/>
              </a:ext>
            </a:extLst>
          </p:cNvPr>
          <p:cNvGrpSpPr/>
          <p:nvPr/>
        </p:nvGrpSpPr>
        <p:grpSpPr>
          <a:xfrm>
            <a:off x="1114424" y="4651345"/>
            <a:ext cx="9639300" cy="1972388"/>
            <a:chOff x="1114424" y="4651345"/>
            <a:chExt cx="9639300" cy="1972388"/>
          </a:xfrm>
        </p:grpSpPr>
        <p:pic>
          <p:nvPicPr>
            <p:cNvPr id="7" name="Picture 6">
              <a:extLst>
                <a:ext uri="{FF2B5EF4-FFF2-40B4-BE49-F238E27FC236}">
                  <a16:creationId xmlns:a16="http://schemas.microsoft.com/office/drawing/2014/main" id="{A967D3CD-9690-EF1A-4E5D-CF0994253A3E}"/>
                </a:ext>
              </a:extLst>
            </p:cNvPr>
            <p:cNvPicPr>
              <a:picLocks noChangeAspect="1"/>
            </p:cNvPicPr>
            <p:nvPr/>
          </p:nvPicPr>
          <p:blipFill>
            <a:blip r:embed="rId5"/>
            <a:stretch>
              <a:fillRect/>
            </a:stretch>
          </p:blipFill>
          <p:spPr>
            <a:xfrm>
              <a:off x="1114424" y="4651345"/>
              <a:ext cx="9639300" cy="1590675"/>
            </a:xfrm>
            <a:prstGeom prst="rect">
              <a:avLst/>
            </a:prstGeom>
          </p:spPr>
        </p:pic>
        <p:pic>
          <p:nvPicPr>
            <p:cNvPr id="13" name="Picture 12">
              <a:extLst>
                <a:ext uri="{FF2B5EF4-FFF2-40B4-BE49-F238E27FC236}">
                  <a16:creationId xmlns:a16="http://schemas.microsoft.com/office/drawing/2014/main" id="{B9A6F554-8E39-E966-B24F-8F5894D17C39}"/>
                </a:ext>
              </a:extLst>
            </p:cNvPr>
            <p:cNvPicPr>
              <a:picLocks noChangeAspect="1"/>
            </p:cNvPicPr>
            <p:nvPr/>
          </p:nvPicPr>
          <p:blipFill>
            <a:blip r:embed="rId6"/>
            <a:stretch>
              <a:fillRect/>
            </a:stretch>
          </p:blipFill>
          <p:spPr>
            <a:xfrm>
              <a:off x="3657600" y="6211391"/>
              <a:ext cx="3990878" cy="412342"/>
            </a:xfrm>
            <a:prstGeom prst="rect">
              <a:avLst/>
            </a:prstGeom>
          </p:spPr>
        </p:pic>
      </p:grpSp>
    </p:spTree>
    <p:extLst>
      <p:ext uri="{BB962C8B-B14F-4D97-AF65-F5344CB8AC3E}">
        <p14:creationId xmlns:p14="http://schemas.microsoft.com/office/powerpoint/2010/main" val="1730354892"/>
      </p:ext>
    </p:extLst>
  </p:cSld>
  <p:clrMapOvr>
    <a:masterClrMapping/>
  </p:clrMapOvr>
  <p:transition spd="slow">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3">
            <a:extLst>
              <a:ext uri="{FF2B5EF4-FFF2-40B4-BE49-F238E27FC236}">
                <a16:creationId xmlns:a16="http://schemas.microsoft.com/office/drawing/2014/main" id="{5D5D0BFD-E64A-437E-A0FD-968F9B599CD8}"/>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Dual-Model  </a:t>
            </a:r>
            <a:endParaRPr lang="en-US" sz="4000" b="1" dirty="0">
              <a:latin typeface="Arial" panose="020B0604020202020204" pitchFamily="34" charset="0"/>
              <a:ea typeface="Arial" panose="020B0604020202020204" pitchFamily="34" charset="0"/>
              <a:cs typeface="+mj-cs"/>
            </a:endParaRPr>
          </a:p>
        </p:txBody>
      </p:sp>
      <p:pic>
        <p:nvPicPr>
          <p:cNvPr id="5" name="Picture 4">
            <a:extLst>
              <a:ext uri="{FF2B5EF4-FFF2-40B4-BE49-F238E27FC236}">
                <a16:creationId xmlns:a16="http://schemas.microsoft.com/office/drawing/2014/main" id="{8BED21CC-E8E5-779D-DD81-647B94FE6518}"/>
              </a:ext>
            </a:extLst>
          </p:cNvPr>
          <p:cNvPicPr>
            <a:picLocks noChangeAspect="1"/>
          </p:cNvPicPr>
          <p:nvPr/>
        </p:nvPicPr>
        <p:blipFill rotWithShape="1">
          <a:blip r:embed="rId3"/>
          <a:srcRect t="16073"/>
          <a:stretch/>
        </p:blipFill>
        <p:spPr>
          <a:xfrm>
            <a:off x="804669" y="2276475"/>
            <a:ext cx="10470919" cy="1847850"/>
          </a:xfrm>
          <a:prstGeom prst="rect">
            <a:avLst/>
          </a:prstGeom>
        </p:spPr>
      </p:pic>
      <p:sp>
        <p:nvSpPr>
          <p:cNvPr id="12" name="TextBox 11">
            <a:extLst>
              <a:ext uri="{FF2B5EF4-FFF2-40B4-BE49-F238E27FC236}">
                <a16:creationId xmlns:a16="http://schemas.microsoft.com/office/drawing/2014/main" id="{7387B4F3-8698-0E1D-A185-91C05D057234}"/>
              </a:ext>
            </a:extLst>
          </p:cNvPr>
          <p:cNvSpPr txBox="1"/>
          <p:nvPr/>
        </p:nvSpPr>
        <p:spPr>
          <a:xfrm>
            <a:off x="804667" y="1533019"/>
            <a:ext cx="7243957" cy="461665"/>
          </a:xfrm>
          <a:prstGeom prst="rect">
            <a:avLst/>
          </a:prstGeom>
          <a:noFill/>
        </p:spPr>
        <p:txBody>
          <a:bodyPr wrap="square">
            <a:spAutoFit/>
          </a:bodyPr>
          <a:lstStyle/>
          <a:p>
            <a:r>
              <a:rPr lang="en-US" sz="2400" b="1" i="0" dirty="0">
                <a:solidFill>
                  <a:srgbClr val="000000"/>
                </a:solidFill>
                <a:effectLst/>
              </a:rPr>
              <a:t>Combined Results:</a:t>
            </a:r>
            <a:endParaRPr lang="en-US" b="1" i="0" dirty="0">
              <a:solidFill>
                <a:srgbClr val="0D0D0D"/>
              </a:solidFill>
              <a:effectLst/>
            </a:endParaRPr>
          </a:p>
        </p:txBody>
      </p:sp>
    </p:spTree>
    <p:extLst>
      <p:ext uri="{BB962C8B-B14F-4D97-AF65-F5344CB8AC3E}">
        <p14:creationId xmlns:p14="http://schemas.microsoft.com/office/powerpoint/2010/main" val="2491495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ubtitle 13">
            <a:extLst>
              <a:ext uri="{FF2B5EF4-FFF2-40B4-BE49-F238E27FC236}">
                <a16:creationId xmlns:a16="http://schemas.microsoft.com/office/drawing/2014/main" id="{B6C7ACDB-96FC-31DF-1476-3077E24C7879}"/>
              </a:ext>
            </a:extLst>
          </p:cNvPr>
          <p:cNvSpPr txBox="1">
            <a:spLocks/>
          </p:cNvSpPr>
          <p:nvPr/>
        </p:nvSpPr>
        <p:spPr>
          <a:xfrm>
            <a:off x="1524003" y="1999615"/>
            <a:ext cx="9144000" cy="27640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7200" b="1" kern="1200" dirty="0">
                <a:solidFill>
                  <a:schemeClr val="tx1"/>
                </a:solidFill>
                <a:latin typeface="+mj-lt"/>
                <a:ea typeface="+mj-ea"/>
                <a:cs typeface="+mj-cs"/>
              </a:rPr>
              <a:t>Conclusion</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139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FFDFFC-B54F-8E7C-B29D-5A37AD56FD9C}"/>
              </a:ext>
            </a:extLst>
          </p:cNvPr>
          <p:cNvSpPr txBox="1"/>
          <p:nvPr/>
        </p:nvSpPr>
        <p:spPr>
          <a:xfrm>
            <a:off x="800100" y="658010"/>
            <a:ext cx="5119545" cy="5541979"/>
          </a:xfrm>
          <a:prstGeom prst="rect">
            <a:avLst/>
          </a:prstGeom>
        </p:spPr>
        <p:txBody>
          <a:bodyPr vert="horz" lIns="91440" tIns="45720" rIns="91440" bIns="45720" rtlCol="0" anchor="ctr">
            <a:normAutofit/>
          </a:bodyPr>
          <a:lstStyle/>
          <a:p>
            <a:pPr defTabSz="914400">
              <a:lnSpc>
                <a:spcPct val="90000"/>
              </a:lnSpc>
              <a:spcAft>
                <a:spcPts val="600"/>
              </a:spcAft>
            </a:pPr>
            <a:r>
              <a:rPr lang="en-US" sz="2400" b="1" u="sng" dirty="0">
                <a:cs typeface="+mj-cs"/>
              </a:rPr>
              <a:t>Conclusion</a:t>
            </a:r>
          </a:p>
          <a:p>
            <a:pPr defTabSz="914400">
              <a:lnSpc>
                <a:spcPct val="90000"/>
              </a:lnSpc>
              <a:spcAft>
                <a:spcPts val="600"/>
              </a:spcAft>
            </a:pPr>
            <a:endParaRPr lang="en-US" sz="2400" b="1" i="0" u="sng" dirty="0">
              <a:effectLst/>
              <a:cs typeface="+mj-cs"/>
            </a:endParaRPr>
          </a:p>
          <a:p>
            <a:pPr marL="742950" lvl="1" indent="-228600" defTabSz="914400">
              <a:lnSpc>
                <a:spcPct val="90000"/>
              </a:lnSpc>
              <a:spcAft>
                <a:spcPts val="600"/>
              </a:spcAft>
              <a:buFont typeface="Arial" panose="020B0604020202020204" pitchFamily="34" charset="0"/>
              <a:buChar char="•"/>
            </a:pPr>
            <a:r>
              <a:rPr lang="en-US" b="1" i="0" dirty="0">
                <a:effectLst/>
              </a:rPr>
              <a:t>Comparative analysis </a:t>
            </a:r>
            <a:r>
              <a:rPr lang="en-US" b="0" i="0" dirty="0">
                <a:effectLst/>
              </a:rPr>
              <a:t>of U-Net, </a:t>
            </a:r>
            <a:r>
              <a:rPr lang="en-US" b="0" i="0" dirty="0" err="1">
                <a:effectLst/>
              </a:rPr>
              <a:t>ResUNet</a:t>
            </a:r>
            <a:r>
              <a:rPr lang="en-US" b="0" i="0" dirty="0">
                <a:effectLst/>
              </a:rPr>
              <a:t>, and </a:t>
            </a:r>
            <a:r>
              <a:rPr lang="en-US" b="0" i="0" dirty="0" err="1">
                <a:effectLst/>
              </a:rPr>
              <a:t>TransUNet</a:t>
            </a:r>
            <a:r>
              <a:rPr lang="en-US" b="0" i="0" dirty="0">
                <a:effectLst/>
              </a:rPr>
              <a:t> for liver tumor segmentation.</a:t>
            </a:r>
          </a:p>
          <a:p>
            <a:pPr marL="742950" lvl="1" indent="-228600" defTabSz="914400">
              <a:lnSpc>
                <a:spcPct val="90000"/>
              </a:lnSpc>
              <a:spcAft>
                <a:spcPts val="600"/>
              </a:spcAft>
              <a:buFont typeface="Arial" panose="020B0604020202020204" pitchFamily="34" charset="0"/>
              <a:buChar char="•"/>
            </a:pPr>
            <a:r>
              <a:rPr lang="en-US" b="1" i="0" dirty="0">
                <a:effectLst/>
              </a:rPr>
              <a:t>Best models identified </a:t>
            </a:r>
            <a:r>
              <a:rPr lang="en-US" b="0" i="0" dirty="0">
                <a:effectLst/>
              </a:rPr>
              <a:t>through varying loss functions and learning rates.</a:t>
            </a:r>
          </a:p>
          <a:p>
            <a:pPr marL="742950" lvl="1" indent="-228600" defTabSz="914400">
              <a:lnSpc>
                <a:spcPct val="90000"/>
              </a:lnSpc>
              <a:spcAft>
                <a:spcPts val="600"/>
              </a:spcAft>
              <a:buFont typeface="Arial" panose="020B0604020202020204" pitchFamily="34" charset="0"/>
              <a:buChar char="•"/>
            </a:pPr>
            <a:r>
              <a:rPr lang="en-US" b="1" i="0" dirty="0">
                <a:effectLst/>
              </a:rPr>
              <a:t>Dual-model approach </a:t>
            </a:r>
            <a:r>
              <a:rPr lang="en-US" b="0" i="0" dirty="0">
                <a:effectLst/>
              </a:rPr>
              <a:t>significantly improved tumor detection accuracy.</a:t>
            </a:r>
          </a:p>
          <a:p>
            <a:pPr marL="285750" indent="-228600" defTabSz="914400">
              <a:lnSpc>
                <a:spcPct val="90000"/>
              </a:lnSpc>
              <a:spcAft>
                <a:spcPts val="600"/>
              </a:spcAft>
              <a:buFont typeface="Arial" panose="020B0604020202020204" pitchFamily="34" charset="0"/>
              <a:buChar char="•"/>
            </a:pPr>
            <a:endParaRPr lang="en-US" b="0" i="0" dirty="0">
              <a:effectLst/>
            </a:endParaRPr>
          </a:p>
          <a:p>
            <a:pPr defTabSz="914400">
              <a:lnSpc>
                <a:spcPct val="90000"/>
              </a:lnSpc>
              <a:spcAft>
                <a:spcPts val="600"/>
              </a:spcAft>
            </a:pPr>
            <a:r>
              <a:rPr lang="en-US" sz="2400" b="1" i="0" u="sng" dirty="0">
                <a:effectLst/>
              </a:rPr>
              <a:t>Achievement</a:t>
            </a:r>
          </a:p>
          <a:p>
            <a:pPr defTabSz="914400">
              <a:lnSpc>
                <a:spcPct val="90000"/>
              </a:lnSpc>
              <a:spcAft>
                <a:spcPts val="600"/>
              </a:spcAft>
            </a:pPr>
            <a:endParaRPr lang="en-US" b="0" i="0" u="sng" dirty="0">
              <a:effectLst/>
            </a:endParaRPr>
          </a:p>
          <a:p>
            <a:pPr marL="742950" lvl="1" indent="-228600" defTabSz="914400">
              <a:lnSpc>
                <a:spcPct val="90000"/>
              </a:lnSpc>
              <a:spcAft>
                <a:spcPts val="600"/>
              </a:spcAft>
              <a:buFont typeface="Arial" panose="020B0604020202020204" pitchFamily="34" charset="0"/>
              <a:buChar char="•"/>
            </a:pPr>
            <a:r>
              <a:rPr lang="en-US" dirty="0">
                <a:effectLst/>
              </a:rPr>
              <a:t>Met project benchmarks despite the tight schedule and challenging time that we are facing. </a:t>
            </a:r>
          </a:p>
          <a:p>
            <a:pPr marL="742950" lvl="1" indent="-228600" defTabSz="914400">
              <a:lnSpc>
                <a:spcPct val="90000"/>
              </a:lnSpc>
              <a:spcAft>
                <a:spcPts val="600"/>
              </a:spcAft>
              <a:buFont typeface="Arial" panose="020B0604020202020204" pitchFamily="34" charset="0"/>
              <a:buChar char="•"/>
            </a:pPr>
            <a:r>
              <a:rPr lang="en-US" dirty="0">
                <a:effectLst/>
              </a:rPr>
              <a:t>Our proposed approach to the segmentation task demonstrated that we even surpassed our initial objectives.</a:t>
            </a:r>
            <a:endParaRPr lang="en-US" b="0" i="0" dirty="0">
              <a:effectLst/>
            </a:endParaRP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Stomach">
            <a:extLst>
              <a:ext uri="{FF2B5EF4-FFF2-40B4-BE49-F238E27FC236}">
                <a16:creationId xmlns:a16="http://schemas.microsoft.com/office/drawing/2014/main" id="{6E015073-0302-1B15-5D99-F71CFD6CFE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820075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ubtitle 13">
            <a:extLst>
              <a:ext uri="{FF2B5EF4-FFF2-40B4-BE49-F238E27FC236}">
                <a16:creationId xmlns:a16="http://schemas.microsoft.com/office/drawing/2014/main" id="{B6C7ACDB-96FC-31DF-1476-3077E24C7879}"/>
              </a:ext>
            </a:extLst>
          </p:cNvPr>
          <p:cNvSpPr txBox="1">
            <a:spLocks/>
          </p:cNvSpPr>
          <p:nvPr/>
        </p:nvSpPr>
        <p:spPr>
          <a:xfrm>
            <a:off x="1524003" y="1999615"/>
            <a:ext cx="9144000" cy="27640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7200" b="1" kern="1200" dirty="0">
                <a:solidFill>
                  <a:schemeClr val="tx1"/>
                </a:solidFill>
                <a:effectLst/>
                <a:latin typeface="+mj-lt"/>
                <a:ea typeface="+mj-ea"/>
                <a:cs typeface="+mj-cs"/>
              </a:rPr>
              <a:t>Demonstration</a:t>
            </a:r>
            <a:endParaRPr lang="en-US" sz="7200" b="1" kern="1200" dirty="0">
              <a:solidFill>
                <a:schemeClr val="tx1"/>
              </a:solidFill>
              <a:latin typeface="+mj-lt"/>
              <a:ea typeface="+mj-ea"/>
              <a:cs typeface="+mj-cs"/>
            </a:endParaRPr>
          </a:p>
        </p:txBody>
      </p:sp>
      <p:sp>
        <p:nvSpPr>
          <p:cNvPr id="24" name="Rectangle 2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389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3">
            <a:extLst>
              <a:ext uri="{FF2B5EF4-FFF2-40B4-BE49-F238E27FC236}">
                <a16:creationId xmlns:a16="http://schemas.microsoft.com/office/drawing/2014/main" id="{82ACECFD-A1B6-FB2B-B00B-C927267B5C0C}"/>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Mount To Drive:</a:t>
            </a:r>
            <a:endParaRPr lang="en-US" sz="4000" b="1" dirty="0">
              <a:latin typeface="Arial" panose="020B0604020202020204" pitchFamily="34" charset="0"/>
              <a:ea typeface="Arial" panose="020B0604020202020204" pitchFamily="34" charset="0"/>
              <a:cs typeface="+mj-cs"/>
            </a:endParaRPr>
          </a:p>
        </p:txBody>
      </p:sp>
      <p:pic>
        <p:nvPicPr>
          <p:cNvPr id="7" name="Picture 6" descr="A screenshot of a computer&#10;&#10;Description automatically generated">
            <a:extLst>
              <a:ext uri="{FF2B5EF4-FFF2-40B4-BE49-F238E27FC236}">
                <a16:creationId xmlns:a16="http://schemas.microsoft.com/office/drawing/2014/main" id="{EEE5AC63-E10E-589C-F5A1-66F8CA4E7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89" y="1316694"/>
            <a:ext cx="11128622" cy="5160004"/>
          </a:xfrm>
          <a:prstGeom prst="rect">
            <a:avLst/>
          </a:prstGeom>
        </p:spPr>
      </p:pic>
    </p:spTree>
    <p:extLst>
      <p:ext uri="{BB962C8B-B14F-4D97-AF65-F5344CB8AC3E}">
        <p14:creationId xmlns:p14="http://schemas.microsoft.com/office/powerpoint/2010/main" val="2571103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3">
            <a:extLst>
              <a:ext uri="{FF2B5EF4-FFF2-40B4-BE49-F238E27FC236}">
                <a16:creationId xmlns:a16="http://schemas.microsoft.com/office/drawing/2014/main" id="{82ACECFD-A1B6-FB2B-B00B-C927267B5C0C}"/>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Change Hyper-Parameters:</a:t>
            </a:r>
            <a:endParaRPr lang="en-US" sz="4000" b="1" dirty="0">
              <a:latin typeface="Arial" panose="020B0604020202020204" pitchFamily="34" charset="0"/>
              <a:ea typeface="Arial" panose="020B0604020202020204" pitchFamily="34" charset="0"/>
              <a:cs typeface="+mj-cs"/>
            </a:endParaRPr>
          </a:p>
        </p:txBody>
      </p:sp>
      <p:pic>
        <p:nvPicPr>
          <p:cNvPr id="5" name="Picture 4" descr="A screenshot of a computer&#10;&#10;Description automatically generated">
            <a:extLst>
              <a:ext uri="{FF2B5EF4-FFF2-40B4-BE49-F238E27FC236}">
                <a16:creationId xmlns:a16="http://schemas.microsoft.com/office/drawing/2014/main" id="{97568FB7-5BBA-4EA7-5A05-BAB516BDE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33" y="1352550"/>
            <a:ext cx="11013883" cy="5106803"/>
          </a:xfrm>
          <a:prstGeom prst="rect">
            <a:avLst/>
          </a:prstGeom>
        </p:spPr>
      </p:pic>
    </p:spTree>
    <p:extLst>
      <p:ext uri="{BB962C8B-B14F-4D97-AF65-F5344CB8AC3E}">
        <p14:creationId xmlns:p14="http://schemas.microsoft.com/office/powerpoint/2010/main" val="1775469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3">
            <a:extLst>
              <a:ext uri="{FF2B5EF4-FFF2-40B4-BE49-F238E27FC236}">
                <a16:creationId xmlns:a16="http://schemas.microsoft.com/office/drawing/2014/main" id="{82ACECFD-A1B6-FB2B-B00B-C927267B5C0C}"/>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Load Dataset:</a:t>
            </a:r>
            <a:endParaRPr lang="en-US" sz="4000" b="1" dirty="0">
              <a:latin typeface="Arial" panose="020B0604020202020204" pitchFamily="34" charset="0"/>
              <a:ea typeface="Arial" panose="020B0604020202020204" pitchFamily="34" charset="0"/>
              <a:cs typeface="+mj-cs"/>
            </a:endParaRPr>
          </a:p>
        </p:txBody>
      </p:sp>
      <p:pic>
        <p:nvPicPr>
          <p:cNvPr id="5" name="Picture 4" descr="A screenshot of a computer&#10;&#10;Description automatically generated">
            <a:extLst>
              <a:ext uri="{FF2B5EF4-FFF2-40B4-BE49-F238E27FC236}">
                <a16:creationId xmlns:a16="http://schemas.microsoft.com/office/drawing/2014/main" id="{4B7BB038-2156-73FE-EF29-8778DED46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56" y="1303002"/>
            <a:ext cx="11487487" cy="5326398"/>
          </a:xfrm>
          <a:prstGeom prst="rect">
            <a:avLst/>
          </a:prstGeom>
        </p:spPr>
      </p:pic>
    </p:spTree>
    <p:extLst>
      <p:ext uri="{BB962C8B-B14F-4D97-AF65-F5344CB8AC3E}">
        <p14:creationId xmlns:p14="http://schemas.microsoft.com/office/powerpoint/2010/main" val="3022672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3">
            <a:extLst>
              <a:ext uri="{FF2B5EF4-FFF2-40B4-BE49-F238E27FC236}">
                <a16:creationId xmlns:a16="http://schemas.microsoft.com/office/drawing/2014/main" id="{82ACECFD-A1B6-FB2B-B00B-C927267B5C0C}"/>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Train Model:</a:t>
            </a:r>
            <a:endParaRPr lang="en-US" sz="4000" b="1" dirty="0">
              <a:latin typeface="Arial" panose="020B0604020202020204" pitchFamily="34" charset="0"/>
              <a:ea typeface="Arial" panose="020B0604020202020204" pitchFamily="34" charset="0"/>
              <a:cs typeface="+mj-cs"/>
            </a:endParaRPr>
          </a:p>
        </p:txBody>
      </p:sp>
      <p:pic>
        <p:nvPicPr>
          <p:cNvPr id="5" name="Picture 4" descr="A screenshot of a computer&#10;&#10;Description automatically generated">
            <a:extLst>
              <a:ext uri="{FF2B5EF4-FFF2-40B4-BE49-F238E27FC236}">
                <a16:creationId xmlns:a16="http://schemas.microsoft.com/office/drawing/2014/main" id="{8327AD8E-4A89-A9D3-A5C9-D6F83EDE6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09" y="1328852"/>
            <a:ext cx="11387331" cy="5279959"/>
          </a:xfrm>
          <a:prstGeom prst="rect">
            <a:avLst/>
          </a:prstGeom>
        </p:spPr>
      </p:pic>
    </p:spTree>
    <p:extLst>
      <p:ext uri="{BB962C8B-B14F-4D97-AF65-F5344CB8AC3E}">
        <p14:creationId xmlns:p14="http://schemas.microsoft.com/office/powerpoint/2010/main" val="558227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3">
            <a:extLst>
              <a:ext uri="{FF2B5EF4-FFF2-40B4-BE49-F238E27FC236}">
                <a16:creationId xmlns:a16="http://schemas.microsoft.com/office/drawing/2014/main" id="{82ACECFD-A1B6-FB2B-B00B-C927267B5C0C}"/>
              </a:ext>
            </a:extLst>
          </p:cNvPr>
          <p:cNvSpPr txBox="1">
            <a:spLocks/>
          </p:cNvSpPr>
          <p:nvPr/>
        </p:nvSpPr>
        <p:spPr>
          <a:xfrm>
            <a:off x="804669" y="571789"/>
            <a:ext cx="9768081"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Plot Results:</a:t>
            </a:r>
            <a:endParaRPr lang="en-US" sz="4000" b="1" dirty="0">
              <a:latin typeface="Arial" panose="020B0604020202020204" pitchFamily="34" charset="0"/>
              <a:ea typeface="Arial" panose="020B0604020202020204" pitchFamily="34" charset="0"/>
              <a:cs typeface="+mj-cs"/>
            </a:endParaRPr>
          </a:p>
        </p:txBody>
      </p:sp>
      <p:pic>
        <p:nvPicPr>
          <p:cNvPr id="5" name="Picture 4" descr="A screenshot of a computer&#10;&#10;Description automatically generated">
            <a:extLst>
              <a:ext uri="{FF2B5EF4-FFF2-40B4-BE49-F238E27FC236}">
                <a16:creationId xmlns:a16="http://schemas.microsoft.com/office/drawing/2014/main" id="{2DB31A34-04D3-C267-9033-974FC3C44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37" y="1320612"/>
            <a:ext cx="11134725" cy="5162833"/>
          </a:xfrm>
          <a:prstGeom prst="rect">
            <a:avLst/>
          </a:prstGeom>
        </p:spPr>
      </p:pic>
    </p:spTree>
    <p:extLst>
      <p:ext uri="{BB962C8B-B14F-4D97-AF65-F5344CB8AC3E}">
        <p14:creationId xmlns:p14="http://schemas.microsoft.com/office/powerpoint/2010/main" val="2216282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itle 13">
            <a:extLst>
              <a:ext uri="{FF2B5EF4-FFF2-40B4-BE49-F238E27FC236}">
                <a16:creationId xmlns:a16="http://schemas.microsoft.com/office/drawing/2014/main" id="{F6F494BB-57E0-8F5C-5E61-DFFF910AB639}"/>
              </a:ext>
            </a:extLst>
          </p:cNvPr>
          <p:cNvSpPr txBox="1">
            <a:spLocks/>
          </p:cNvSpPr>
          <p:nvPr/>
        </p:nvSpPr>
        <p:spPr>
          <a:xfrm>
            <a:off x="804672" y="571789"/>
            <a:ext cx="6401197"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Liver Cancer</a:t>
            </a:r>
            <a:endParaRPr lang="en-US" sz="4000" b="1" dirty="0">
              <a:latin typeface="Arial" panose="020B0604020202020204" pitchFamily="34" charset="0"/>
              <a:ea typeface="Arial" panose="020B0604020202020204" pitchFamily="34" charset="0"/>
              <a:cs typeface="+mj-cs"/>
            </a:endParaRPr>
          </a:p>
        </p:txBody>
      </p:sp>
      <p:pic>
        <p:nvPicPr>
          <p:cNvPr id="9" name="!!Picture 1001" descr="תמונה שמכילה טקסט, תרשים&#10;&#10;התיאור נוצר באופן אוטומטי">
            <a:extLst>
              <a:ext uri="{FF2B5EF4-FFF2-40B4-BE49-F238E27FC236}">
                <a16:creationId xmlns:a16="http://schemas.microsoft.com/office/drawing/2014/main" id="{0078502A-9E05-3358-FF55-8F1D1C11BBDE}"/>
              </a:ext>
            </a:extLst>
          </p:cNvPr>
          <p:cNvPicPr>
            <a:picLocks noChangeAspect="1"/>
          </p:cNvPicPr>
          <p:nvPr/>
        </p:nvPicPr>
        <p:blipFill>
          <a:blip r:embed="rId3"/>
          <a:stretch>
            <a:fillRect/>
          </a:stretch>
        </p:blipFill>
        <p:spPr>
          <a:xfrm>
            <a:off x="8196661" y="2484827"/>
            <a:ext cx="3613409" cy="2216381"/>
          </a:xfrm>
          <a:prstGeom prst="rect">
            <a:avLst/>
          </a:prstGeom>
        </p:spPr>
      </p:pic>
      <p:graphicFrame>
        <p:nvGraphicFramePr>
          <p:cNvPr id="11" name="Subtitle 13">
            <a:extLst>
              <a:ext uri="{FF2B5EF4-FFF2-40B4-BE49-F238E27FC236}">
                <a16:creationId xmlns:a16="http://schemas.microsoft.com/office/drawing/2014/main" id="{93390ADD-6CDE-9286-CCC5-9E8BBD6B4A56}"/>
              </a:ext>
            </a:extLst>
          </p:cNvPr>
          <p:cNvGraphicFramePr/>
          <p:nvPr>
            <p:extLst>
              <p:ext uri="{D42A27DB-BD31-4B8C-83A1-F6EECF244321}">
                <p14:modId xmlns:p14="http://schemas.microsoft.com/office/powerpoint/2010/main" val="1712842964"/>
              </p:ext>
            </p:extLst>
          </p:nvPr>
        </p:nvGraphicFramePr>
        <p:xfrm>
          <a:off x="804672" y="1362569"/>
          <a:ext cx="7265902" cy="5097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38" name="Picture 237" descr="A red object on a black background&#10;&#10;Description automatically generated with medium confidence">
            <a:extLst>
              <a:ext uri="{FF2B5EF4-FFF2-40B4-BE49-F238E27FC236}">
                <a16:creationId xmlns:a16="http://schemas.microsoft.com/office/drawing/2014/main" id="{A58EE1AB-3B05-12D5-87C9-40517CD4AB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225019" flipV="1">
            <a:off x="11480353" y="398339"/>
            <a:ext cx="1430425" cy="557598"/>
          </a:xfrm>
          <a:prstGeom prst="rect">
            <a:avLst/>
          </a:prstGeom>
        </p:spPr>
      </p:pic>
      <p:pic>
        <p:nvPicPr>
          <p:cNvPr id="239" name="Picture 238" descr="A red object on a black background&#10;&#10;Description automatically generated with medium confidence">
            <a:extLst>
              <a:ext uri="{FF2B5EF4-FFF2-40B4-BE49-F238E27FC236}">
                <a16:creationId xmlns:a16="http://schemas.microsoft.com/office/drawing/2014/main" id="{E0963E40-A131-F1B1-A79A-29EFB26433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093902" flipV="1">
            <a:off x="11976408" y="738093"/>
            <a:ext cx="773084" cy="603522"/>
          </a:xfrm>
          <a:prstGeom prst="rect">
            <a:avLst/>
          </a:prstGeom>
        </p:spPr>
      </p:pic>
      <p:pic>
        <p:nvPicPr>
          <p:cNvPr id="240" name="Picture 239" descr="A red object on a black background&#10;&#10;Description automatically generated with medium confidence">
            <a:extLst>
              <a:ext uri="{FF2B5EF4-FFF2-40B4-BE49-F238E27FC236}">
                <a16:creationId xmlns:a16="http://schemas.microsoft.com/office/drawing/2014/main" id="{772DE3ED-69C4-B79D-941E-083671B76C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004455" flipV="1">
            <a:off x="11964591" y="367010"/>
            <a:ext cx="1247148" cy="486154"/>
          </a:xfrm>
          <a:prstGeom prst="rect">
            <a:avLst/>
          </a:prstGeom>
        </p:spPr>
      </p:pic>
      <p:pic>
        <p:nvPicPr>
          <p:cNvPr id="241" name="Picture 240" descr="A red oval object on a black background&#10;&#10;Description automatically generated">
            <a:extLst>
              <a:ext uri="{FF2B5EF4-FFF2-40B4-BE49-F238E27FC236}">
                <a16:creationId xmlns:a16="http://schemas.microsoft.com/office/drawing/2014/main" id="{69D449D7-1E14-0900-3998-2A0754A261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004455" flipV="1">
            <a:off x="11369033" y="112433"/>
            <a:ext cx="812428" cy="316694"/>
          </a:xfrm>
          <a:prstGeom prst="rect">
            <a:avLst/>
          </a:prstGeom>
        </p:spPr>
      </p:pic>
      <p:pic>
        <p:nvPicPr>
          <p:cNvPr id="242" name="Picture 241" descr="A red circle with black background&#10;&#10;Description automatically generated with medium confidence">
            <a:extLst>
              <a:ext uri="{FF2B5EF4-FFF2-40B4-BE49-F238E27FC236}">
                <a16:creationId xmlns:a16="http://schemas.microsoft.com/office/drawing/2014/main" id="{1233DE9D-EE1B-4546-E766-E746519A92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076029" flipV="1">
            <a:off x="12324354" y="587943"/>
            <a:ext cx="856558" cy="707838"/>
          </a:xfrm>
          <a:prstGeom prst="rect">
            <a:avLst/>
          </a:prstGeom>
        </p:spPr>
      </p:pic>
      <p:pic>
        <p:nvPicPr>
          <p:cNvPr id="243" name="Picture 242" descr="A red object on a black background&#10;&#10;Description automatically generated with medium confidence">
            <a:extLst>
              <a:ext uri="{FF2B5EF4-FFF2-40B4-BE49-F238E27FC236}">
                <a16:creationId xmlns:a16="http://schemas.microsoft.com/office/drawing/2014/main" id="{D8B5C693-B527-319C-E584-94C2D06B45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096698" flipV="1">
            <a:off x="12538722" y="292769"/>
            <a:ext cx="939280" cy="557598"/>
          </a:xfrm>
          <a:prstGeom prst="rect">
            <a:avLst/>
          </a:prstGeom>
        </p:spPr>
      </p:pic>
      <p:pic>
        <p:nvPicPr>
          <p:cNvPr id="244" name="Picture 243" descr="A red oval object on a black background&#10;&#10;Description automatically generated">
            <a:extLst>
              <a:ext uri="{FF2B5EF4-FFF2-40B4-BE49-F238E27FC236}">
                <a16:creationId xmlns:a16="http://schemas.microsoft.com/office/drawing/2014/main" id="{A75E648C-8307-FC48-B296-5BDBC208FB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44947" flipV="1">
            <a:off x="12622552" y="798060"/>
            <a:ext cx="557988" cy="461106"/>
          </a:xfrm>
          <a:prstGeom prst="rect">
            <a:avLst/>
          </a:prstGeom>
        </p:spPr>
      </p:pic>
      <p:pic>
        <p:nvPicPr>
          <p:cNvPr id="245" name="Picture 244" descr="A red circle with black background&#10;&#10;Description automatically generated with low confidence">
            <a:extLst>
              <a:ext uri="{FF2B5EF4-FFF2-40B4-BE49-F238E27FC236}">
                <a16:creationId xmlns:a16="http://schemas.microsoft.com/office/drawing/2014/main" id="{00A4F9E0-C035-94BF-145E-7728F559EE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874340" flipV="1">
            <a:off x="11257356" y="404393"/>
            <a:ext cx="1189667" cy="463747"/>
          </a:xfrm>
          <a:prstGeom prst="rect">
            <a:avLst/>
          </a:prstGeom>
        </p:spPr>
      </p:pic>
      <p:pic>
        <p:nvPicPr>
          <p:cNvPr id="246" name="Picture 245" descr="A red object on a black background&#10;&#10;Description automatically generated with medium confidence">
            <a:extLst>
              <a:ext uri="{FF2B5EF4-FFF2-40B4-BE49-F238E27FC236}">
                <a16:creationId xmlns:a16="http://schemas.microsoft.com/office/drawing/2014/main" id="{926801BB-6F2B-69EE-ADE5-370AB8953A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656495" flipH="1" flipV="1">
            <a:off x="11068919" y="742887"/>
            <a:ext cx="1305909" cy="557598"/>
          </a:xfrm>
          <a:prstGeom prst="rect">
            <a:avLst/>
          </a:prstGeom>
        </p:spPr>
      </p:pic>
      <p:pic>
        <p:nvPicPr>
          <p:cNvPr id="247" name="Picture 246" descr="A red oval object on a black background&#10;&#10;Description automatically generated">
            <a:extLst>
              <a:ext uri="{FF2B5EF4-FFF2-40B4-BE49-F238E27FC236}">
                <a16:creationId xmlns:a16="http://schemas.microsoft.com/office/drawing/2014/main" id="{83E22F41-C8A2-5069-59A5-27FB7D60EB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765511">
            <a:off x="10894782" y="575400"/>
            <a:ext cx="931874" cy="408096"/>
          </a:xfrm>
          <a:prstGeom prst="rect">
            <a:avLst/>
          </a:prstGeom>
        </p:spPr>
      </p:pic>
      <p:pic>
        <p:nvPicPr>
          <p:cNvPr id="248" name="Picture 247" descr="A red object on a black background&#10;&#10;Description automatically generated with medium confidence">
            <a:extLst>
              <a:ext uri="{FF2B5EF4-FFF2-40B4-BE49-F238E27FC236}">
                <a16:creationId xmlns:a16="http://schemas.microsoft.com/office/drawing/2014/main" id="{5FC41496-F75E-84EC-8B6B-E902DF963B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225019" flipV="1">
            <a:off x="10387249" y="480607"/>
            <a:ext cx="1088322" cy="424242"/>
          </a:xfrm>
          <a:prstGeom prst="rect">
            <a:avLst/>
          </a:prstGeom>
        </p:spPr>
      </p:pic>
      <p:pic>
        <p:nvPicPr>
          <p:cNvPr id="249" name="Picture 248" descr="A red object on a black background&#10;&#10;Description automatically generated with medium confidence">
            <a:extLst>
              <a:ext uri="{FF2B5EF4-FFF2-40B4-BE49-F238E27FC236}">
                <a16:creationId xmlns:a16="http://schemas.microsoft.com/office/drawing/2014/main" id="{5E477138-9CCF-EF7C-CC65-025B799B51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14466" flipV="1">
            <a:off x="10846693" y="410505"/>
            <a:ext cx="462908" cy="1007918"/>
          </a:xfrm>
          <a:prstGeom prst="rect">
            <a:avLst/>
          </a:prstGeom>
        </p:spPr>
      </p:pic>
      <p:pic>
        <p:nvPicPr>
          <p:cNvPr id="250" name="Picture 249" descr="A red oval object on a black background&#10;&#10;Description automatically generated">
            <a:extLst>
              <a:ext uri="{FF2B5EF4-FFF2-40B4-BE49-F238E27FC236}">
                <a16:creationId xmlns:a16="http://schemas.microsoft.com/office/drawing/2014/main" id="{D6B5A6D6-E378-E316-5501-B4B07D5874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4225019" flipV="1">
            <a:off x="12316739" y="37753"/>
            <a:ext cx="812428" cy="443688"/>
          </a:xfrm>
          <a:prstGeom prst="rect">
            <a:avLst/>
          </a:prstGeom>
        </p:spPr>
      </p:pic>
      <p:pic>
        <p:nvPicPr>
          <p:cNvPr id="251" name="Picture 250" descr="A red circle with black background&#10;&#10;Description automatically generated with low confidence">
            <a:extLst>
              <a:ext uri="{FF2B5EF4-FFF2-40B4-BE49-F238E27FC236}">
                <a16:creationId xmlns:a16="http://schemas.microsoft.com/office/drawing/2014/main" id="{AB1C610A-1C2B-0220-0AB8-F58DA171BB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874340" flipV="1">
            <a:off x="10764632" y="186360"/>
            <a:ext cx="1189667" cy="463747"/>
          </a:xfrm>
          <a:prstGeom prst="rect">
            <a:avLst/>
          </a:prstGeom>
        </p:spPr>
      </p:pic>
      <p:pic>
        <p:nvPicPr>
          <p:cNvPr id="252" name="Picture 251" descr="A red object on a black background&#10;&#10;Description automatically generated with medium confidence">
            <a:extLst>
              <a:ext uri="{FF2B5EF4-FFF2-40B4-BE49-F238E27FC236}">
                <a16:creationId xmlns:a16="http://schemas.microsoft.com/office/drawing/2014/main" id="{9ED21E24-5215-3121-6981-35FF4054E9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009645" flipH="1" flipV="1">
            <a:off x="14433311" y="-19774"/>
            <a:ext cx="896918" cy="811861"/>
          </a:xfrm>
          <a:prstGeom prst="rect">
            <a:avLst/>
          </a:prstGeom>
        </p:spPr>
      </p:pic>
      <p:pic>
        <p:nvPicPr>
          <p:cNvPr id="253" name="Picture 252" descr="A red object on a black background&#10;&#10;Description automatically generated with medium confidence">
            <a:extLst>
              <a:ext uri="{FF2B5EF4-FFF2-40B4-BE49-F238E27FC236}">
                <a16:creationId xmlns:a16="http://schemas.microsoft.com/office/drawing/2014/main" id="{B2104669-F9A5-6C5D-342E-181F348D98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004455" flipV="1">
            <a:off x="13224566" y="87038"/>
            <a:ext cx="1430425" cy="557598"/>
          </a:xfrm>
          <a:prstGeom prst="rect">
            <a:avLst/>
          </a:prstGeom>
        </p:spPr>
      </p:pic>
      <p:pic>
        <p:nvPicPr>
          <p:cNvPr id="254" name="Picture 253" descr="A red object on a black background&#10;&#10;Description automatically generated with medium confidence">
            <a:extLst>
              <a:ext uri="{FF2B5EF4-FFF2-40B4-BE49-F238E27FC236}">
                <a16:creationId xmlns:a16="http://schemas.microsoft.com/office/drawing/2014/main" id="{3EC99339-5D53-87B1-10B2-60B28B632F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667616" flipV="1">
            <a:off x="13812508" y="174490"/>
            <a:ext cx="836755" cy="557598"/>
          </a:xfrm>
          <a:prstGeom prst="rect">
            <a:avLst/>
          </a:prstGeom>
        </p:spPr>
      </p:pic>
      <p:pic>
        <p:nvPicPr>
          <p:cNvPr id="255" name="Picture 254" descr="A red circle with black background&#10;&#10;Description automatically generated with low confidence">
            <a:extLst>
              <a:ext uri="{FF2B5EF4-FFF2-40B4-BE49-F238E27FC236}">
                <a16:creationId xmlns:a16="http://schemas.microsoft.com/office/drawing/2014/main" id="{F8129B03-8182-7D63-846F-8328CBD095B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3004455" flipV="1">
            <a:off x="13161536" y="380856"/>
            <a:ext cx="1189667" cy="463747"/>
          </a:xfrm>
          <a:prstGeom prst="rect">
            <a:avLst/>
          </a:prstGeom>
        </p:spPr>
      </p:pic>
      <p:pic>
        <p:nvPicPr>
          <p:cNvPr id="256" name="Picture 255" descr="A red oval object on a black background&#10;&#10;Description automatically generated">
            <a:extLst>
              <a:ext uri="{FF2B5EF4-FFF2-40B4-BE49-F238E27FC236}">
                <a16:creationId xmlns:a16="http://schemas.microsoft.com/office/drawing/2014/main" id="{F8A4770E-2A2E-B56D-D4B3-B6537DD459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004455" flipV="1">
            <a:off x="13723907" y="524398"/>
            <a:ext cx="812428" cy="316694"/>
          </a:xfrm>
          <a:prstGeom prst="rect">
            <a:avLst/>
          </a:prstGeom>
        </p:spPr>
      </p:pic>
      <p:pic>
        <p:nvPicPr>
          <p:cNvPr id="257" name="Picture 256" descr="A red object on a black background&#10;&#10;Description automatically generated with medium confidence">
            <a:extLst>
              <a:ext uri="{FF2B5EF4-FFF2-40B4-BE49-F238E27FC236}">
                <a16:creationId xmlns:a16="http://schemas.microsoft.com/office/drawing/2014/main" id="{EBA248F5-B0C2-FD71-2295-E4FEDFAFA5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670412" flipV="1">
            <a:off x="14393890" y="-111988"/>
            <a:ext cx="596023" cy="878726"/>
          </a:xfrm>
          <a:prstGeom prst="rect">
            <a:avLst/>
          </a:prstGeom>
        </p:spPr>
      </p:pic>
      <p:pic>
        <p:nvPicPr>
          <p:cNvPr id="258" name="Picture 257" descr="A red circle with black background&#10;&#10;Description automatically generated with medium confidence">
            <a:extLst>
              <a:ext uri="{FF2B5EF4-FFF2-40B4-BE49-F238E27FC236}">
                <a16:creationId xmlns:a16="http://schemas.microsoft.com/office/drawing/2014/main" id="{78A4C20E-06D4-80DB-2C17-8E53D9C746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6311774" flipV="1">
            <a:off x="15517244" y="-787577"/>
            <a:ext cx="791380" cy="569373"/>
          </a:xfrm>
          <a:prstGeom prst="rect">
            <a:avLst/>
          </a:prstGeom>
        </p:spPr>
      </p:pic>
      <p:pic>
        <p:nvPicPr>
          <p:cNvPr id="259" name="Picture 258" descr="A red object on a black background&#10;&#10;Description automatically generated with medium confidence">
            <a:extLst>
              <a:ext uri="{FF2B5EF4-FFF2-40B4-BE49-F238E27FC236}">
                <a16:creationId xmlns:a16="http://schemas.microsoft.com/office/drawing/2014/main" id="{8E828033-05D8-6FC8-52E2-0CA1544F4D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240200" flipV="1">
            <a:off x="15045870" y="-690461"/>
            <a:ext cx="907680" cy="878726"/>
          </a:xfrm>
          <a:prstGeom prst="rect">
            <a:avLst/>
          </a:prstGeom>
        </p:spPr>
      </p:pic>
      <p:pic>
        <p:nvPicPr>
          <p:cNvPr id="260" name="Picture 259" descr="A red object on a black background&#10;&#10;Description automatically generated with medium confidence">
            <a:extLst>
              <a:ext uri="{FF2B5EF4-FFF2-40B4-BE49-F238E27FC236}">
                <a16:creationId xmlns:a16="http://schemas.microsoft.com/office/drawing/2014/main" id="{34A0CC8E-B258-8FEA-AD1D-29D3657D7F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329647" flipV="1">
            <a:off x="14903908" y="-668971"/>
            <a:ext cx="836755" cy="557598"/>
          </a:xfrm>
          <a:prstGeom prst="rect">
            <a:avLst/>
          </a:prstGeom>
        </p:spPr>
      </p:pic>
      <p:pic>
        <p:nvPicPr>
          <p:cNvPr id="261" name="Picture 260" descr="A red circle with black background&#10;&#10;Description automatically generated with low confidence">
            <a:extLst>
              <a:ext uri="{FF2B5EF4-FFF2-40B4-BE49-F238E27FC236}">
                <a16:creationId xmlns:a16="http://schemas.microsoft.com/office/drawing/2014/main" id="{E7E47944-A120-3C32-5E56-309758E02C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9240200" flipV="1">
            <a:off x="14980077" y="-138333"/>
            <a:ext cx="754906" cy="730825"/>
          </a:xfrm>
          <a:prstGeom prst="rect">
            <a:avLst/>
          </a:prstGeom>
        </p:spPr>
      </p:pic>
      <p:pic>
        <p:nvPicPr>
          <p:cNvPr id="262" name="Picture 261" descr="A red oval object on a black background&#10;&#10;Description automatically generated">
            <a:extLst>
              <a:ext uri="{FF2B5EF4-FFF2-40B4-BE49-F238E27FC236}">
                <a16:creationId xmlns:a16="http://schemas.microsoft.com/office/drawing/2014/main" id="{D91F54A3-E7F1-039B-9693-2E27960153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240200" flipV="1">
            <a:off x="15484780" y="-233837"/>
            <a:ext cx="515529" cy="499083"/>
          </a:xfrm>
          <a:prstGeom prst="rect">
            <a:avLst/>
          </a:prstGeom>
        </p:spPr>
      </p:pic>
      <p:pic>
        <p:nvPicPr>
          <p:cNvPr id="263" name="Picture 262" descr="A red oval object on a black background&#10;&#10;Description automatically generated">
            <a:extLst>
              <a:ext uri="{FF2B5EF4-FFF2-40B4-BE49-F238E27FC236}">
                <a16:creationId xmlns:a16="http://schemas.microsoft.com/office/drawing/2014/main" id="{837B5A3B-8A12-CD6F-36BA-5AA74035DB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780692" flipV="1">
            <a:off x="15793622" y="-477011"/>
            <a:ext cx="515529" cy="499083"/>
          </a:xfrm>
          <a:prstGeom prst="rect">
            <a:avLst/>
          </a:prstGeom>
        </p:spPr>
      </p:pic>
      <p:pic>
        <p:nvPicPr>
          <p:cNvPr id="264" name="Picture 263" descr="A red circle with black background&#10;&#10;Description automatically generated with low confidence">
            <a:extLst>
              <a:ext uri="{FF2B5EF4-FFF2-40B4-BE49-F238E27FC236}">
                <a16:creationId xmlns:a16="http://schemas.microsoft.com/office/drawing/2014/main" id="{403A3828-67A5-34E7-2693-C84C62C936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489521" flipV="1">
            <a:off x="13846951" y="-189585"/>
            <a:ext cx="1260739" cy="437604"/>
          </a:xfrm>
          <a:prstGeom prst="rect">
            <a:avLst/>
          </a:prstGeom>
        </p:spPr>
      </p:pic>
      <p:pic>
        <p:nvPicPr>
          <p:cNvPr id="265" name="Picture 264" descr="A red oval object on a black background&#10;&#10;Description automatically generated">
            <a:extLst>
              <a:ext uri="{FF2B5EF4-FFF2-40B4-BE49-F238E27FC236}">
                <a16:creationId xmlns:a16="http://schemas.microsoft.com/office/drawing/2014/main" id="{59EB5826-5594-211A-414A-A0B7EBC3C7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780692">
            <a:off x="14578088" y="-419594"/>
            <a:ext cx="515529" cy="737675"/>
          </a:xfrm>
          <a:prstGeom prst="rect">
            <a:avLst/>
          </a:prstGeom>
        </p:spPr>
      </p:pic>
      <p:pic>
        <p:nvPicPr>
          <p:cNvPr id="266" name="Picture 265" descr="A red oval object on a black background&#10;&#10;Description automatically generated">
            <a:extLst>
              <a:ext uri="{FF2B5EF4-FFF2-40B4-BE49-F238E27FC236}">
                <a16:creationId xmlns:a16="http://schemas.microsoft.com/office/drawing/2014/main" id="{3601A89D-8346-D8DA-9B68-B11210F7A8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780692" flipV="1">
            <a:off x="14989347" y="-226821"/>
            <a:ext cx="515529" cy="499083"/>
          </a:xfrm>
          <a:prstGeom prst="rect">
            <a:avLst/>
          </a:prstGeom>
        </p:spPr>
      </p:pic>
      <p:pic>
        <p:nvPicPr>
          <p:cNvPr id="267" name="Picture 266" descr="A red circle with black background&#10;&#10;Description automatically generated with low confidence">
            <a:extLst>
              <a:ext uri="{FF2B5EF4-FFF2-40B4-BE49-F238E27FC236}">
                <a16:creationId xmlns:a16="http://schemas.microsoft.com/office/drawing/2014/main" id="{C9969E6B-6759-B475-C05B-C874589D77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653776" flipV="1">
            <a:off x="13076273" y="83078"/>
            <a:ext cx="1189667" cy="463747"/>
          </a:xfrm>
          <a:prstGeom prst="rect">
            <a:avLst/>
          </a:prstGeom>
        </p:spPr>
      </p:pic>
      <p:pic>
        <p:nvPicPr>
          <p:cNvPr id="268" name="Picture 267" descr="A red object on a black background&#10;&#10;Description automatically generated with medium confidence">
            <a:extLst>
              <a:ext uri="{FF2B5EF4-FFF2-40B4-BE49-F238E27FC236}">
                <a16:creationId xmlns:a16="http://schemas.microsoft.com/office/drawing/2014/main" id="{547117E6-0A2F-F91C-E115-381A122DF9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435931" flipH="1" flipV="1">
            <a:off x="12672886" y="460453"/>
            <a:ext cx="1305909" cy="557598"/>
          </a:xfrm>
          <a:prstGeom prst="rect">
            <a:avLst/>
          </a:prstGeom>
        </p:spPr>
      </p:pic>
      <p:pic>
        <p:nvPicPr>
          <p:cNvPr id="269" name="Picture 268" descr="A red oval object on a black background&#10;&#10;Description automatically generated">
            <a:extLst>
              <a:ext uri="{FF2B5EF4-FFF2-40B4-BE49-F238E27FC236}">
                <a16:creationId xmlns:a16="http://schemas.microsoft.com/office/drawing/2014/main" id="{7F7560E2-BFD1-943C-FF90-2AD22C1D9F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44947">
            <a:off x="13046663" y="255815"/>
            <a:ext cx="557988" cy="681543"/>
          </a:xfrm>
          <a:prstGeom prst="rect">
            <a:avLst/>
          </a:prstGeom>
        </p:spPr>
      </p:pic>
      <p:pic>
        <p:nvPicPr>
          <p:cNvPr id="270" name="Picture 269" descr="A red object on a black background&#10;&#10;Description automatically generated with medium confidence">
            <a:extLst>
              <a:ext uri="{FF2B5EF4-FFF2-40B4-BE49-F238E27FC236}">
                <a16:creationId xmlns:a16="http://schemas.microsoft.com/office/drawing/2014/main" id="{5B3C1024-CA5E-B2C8-A903-798F79ACD5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13032" flipV="1">
            <a:off x="8938695" y="260307"/>
            <a:ext cx="1321580" cy="603522"/>
          </a:xfrm>
          <a:prstGeom prst="rect">
            <a:avLst/>
          </a:prstGeom>
        </p:spPr>
      </p:pic>
      <p:pic>
        <p:nvPicPr>
          <p:cNvPr id="271" name="Picture 270" descr="A red object on a black background&#10;&#10;Description automatically generated with medium confidence">
            <a:extLst>
              <a:ext uri="{FF2B5EF4-FFF2-40B4-BE49-F238E27FC236}">
                <a16:creationId xmlns:a16="http://schemas.microsoft.com/office/drawing/2014/main" id="{9188CC75-FB90-FD8C-3DB8-DED9D34347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581915" flipV="1">
            <a:off x="9287598" y="360728"/>
            <a:ext cx="462908" cy="1007918"/>
          </a:xfrm>
          <a:prstGeom prst="rect">
            <a:avLst/>
          </a:prstGeom>
        </p:spPr>
      </p:pic>
      <p:pic>
        <p:nvPicPr>
          <p:cNvPr id="272" name="Picture 271" descr="A red object on a black background&#10;&#10;Description automatically generated with medium confidence">
            <a:extLst>
              <a:ext uri="{FF2B5EF4-FFF2-40B4-BE49-F238E27FC236}">
                <a16:creationId xmlns:a16="http://schemas.microsoft.com/office/drawing/2014/main" id="{4BE8EF98-676A-C43A-C301-DC4B9B2120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4492468" flipV="1">
            <a:off x="9429805" y="319382"/>
            <a:ext cx="1247148" cy="486154"/>
          </a:xfrm>
          <a:prstGeom prst="rect">
            <a:avLst/>
          </a:prstGeom>
        </p:spPr>
      </p:pic>
      <p:pic>
        <p:nvPicPr>
          <p:cNvPr id="273" name="Picture 272" descr="A red circle with black background&#10;&#10;Description automatically generated with low confidence">
            <a:extLst>
              <a:ext uri="{FF2B5EF4-FFF2-40B4-BE49-F238E27FC236}">
                <a16:creationId xmlns:a16="http://schemas.microsoft.com/office/drawing/2014/main" id="{E937C47B-5E12-0277-653F-185957C78A3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92468" flipV="1">
            <a:off x="9389353" y="697467"/>
            <a:ext cx="1189667" cy="463747"/>
          </a:xfrm>
          <a:prstGeom prst="rect">
            <a:avLst/>
          </a:prstGeom>
        </p:spPr>
      </p:pic>
      <p:pic>
        <p:nvPicPr>
          <p:cNvPr id="274" name="Picture 273" descr="A red oval object on a black background&#10;&#10;Description automatically generated">
            <a:extLst>
              <a:ext uri="{FF2B5EF4-FFF2-40B4-BE49-F238E27FC236}">
                <a16:creationId xmlns:a16="http://schemas.microsoft.com/office/drawing/2014/main" id="{69EF1437-E349-B662-E5CD-4FF0F3D62F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4492468" flipV="1">
            <a:off x="9769026" y="970950"/>
            <a:ext cx="812428" cy="316694"/>
          </a:xfrm>
          <a:prstGeom prst="rect">
            <a:avLst/>
          </a:prstGeom>
        </p:spPr>
      </p:pic>
      <p:pic>
        <p:nvPicPr>
          <p:cNvPr id="275" name="Picture 274" descr="A red circle with black background&#10;&#10;Description automatically generated with medium confidence">
            <a:extLst>
              <a:ext uri="{FF2B5EF4-FFF2-40B4-BE49-F238E27FC236}">
                <a16:creationId xmlns:a16="http://schemas.microsoft.com/office/drawing/2014/main" id="{6DE64B39-AEF8-3227-B146-56F71587E9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8600739" flipV="1">
            <a:off x="9911747" y="820353"/>
            <a:ext cx="1321652" cy="458748"/>
          </a:xfrm>
          <a:prstGeom prst="rect">
            <a:avLst/>
          </a:prstGeom>
        </p:spPr>
      </p:pic>
      <p:pic>
        <p:nvPicPr>
          <p:cNvPr id="276" name="Picture 275" descr="A red object on a black background&#10;&#10;Description automatically generated with medium confidence">
            <a:extLst>
              <a:ext uri="{FF2B5EF4-FFF2-40B4-BE49-F238E27FC236}">
                <a16:creationId xmlns:a16="http://schemas.microsoft.com/office/drawing/2014/main" id="{28698E6F-8FE0-3567-4F51-30262DC726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584711" flipV="1">
            <a:off x="9888935" y="404450"/>
            <a:ext cx="939280" cy="557598"/>
          </a:xfrm>
          <a:prstGeom prst="rect">
            <a:avLst/>
          </a:prstGeom>
        </p:spPr>
      </p:pic>
      <p:pic>
        <p:nvPicPr>
          <p:cNvPr id="277" name="Picture 276" descr="A red oval object on a black background&#10;&#10;Description automatically generated">
            <a:extLst>
              <a:ext uri="{FF2B5EF4-FFF2-40B4-BE49-F238E27FC236}">
                <a16:creationId xmlns:a16="http://schemas.microsoft.com/office/drawing/2014/main" id="{55CB688B-DDBE-37CA-48BB-6E512D1851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696310" flipV="1">
            <a:off x="10231824" y="241762"/>
            <a:ext cx="931873" cy="339710"/>
          </a:xfrm>
          <a:prstGeom prst="rect">
            <a:avLst/>
          </a:prstGeom>
        </p:spPr>
      </p:pic>
      <p:pic>
        <p:nvPicPr>
          <p:cNvPr id="278" name="Picture 277" descr="A red circle with black background&#10;&#10;Description automatically generated with low confidence">
            <a:extLst>
              <a:ext uri="{FF2B5EF4-FFF2-40B4-BE49-F238E27FC236}">
                <a16:creationId xmlns:a16="http://schemas.microsoft.com/office/drawing/2014/main" id="{EE0B6AC0-B37B-03B1-DE87-4094F9978A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362353" flipV="1">
            <a:off x="9705722" y="58129"/>
            <a:ext cx="1099141" cy="501941"/>
          </a:xfrm>
          <a:prstGeom prst="rect">
            <a:avLst/>
          </a:prstGeom>
        </p:spPr>
      </p:pic>
      <p:pic>
        <p:nvPicPr>
          <p:cNvPr id="279" name="Picture 278" descr="A red object on a black background&#10;&#10;Description automatically generated with medium confidence">
            <a:extLst>
              <a:ext uri="{FF2B5EF4-FFF2-40B4-BE49-F238E27FC236}">
                <a16:creationId xmlns:a16="http://schemas.microsoft.com/office/drawing/2014/main" id="{92E1CD6C-A275-B434-9AD5-1C9CC7D892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195244" flipH="1" flipV="1">
            <a:off x="15309572" y="-938779"/>
            <a:ext cx="967120" cy="476833"/>
          </a:xfrm>
          <a:prstGeom prst="rect">
            <a:avLst/>
          </a:prstGeom>
        </p:spPr>
      </p:pic>
      <p:pic>
        <p:nvPicPr>
          <p:cNvPr id="280" name="Picture 279" descr="A red oval object on a black background&#10;&#10;Description automatically generated">
            <a:extLst>
              <a:ext uri="{FF2B5EF4-FFF2-40B4-BE49-F238E27FC236}">
                <a16:creationId xmlns:a16="http://schemas.microsoft.com/office/drawing/2014/main" id="{7CF94F84-A243-F1AC-593B-8B6E96A0EA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028511">
            <a:off x="13410894" y="-246491"/>
            <a:ext cx="931874" cy="408096"/>
          </a:xfrm>
          <a:prstGeom prst="rect">
            <a:avLst/>
          </a:prstGeom>
        </p:spPr>
      </p:pic>
      <p:pic>
        <p:nvPicPr>
          <p:cNvPr id="281" name="Picture 280" descr="A red object on a black background&#10;&#10;Description automatically generated with medium confidence">
            <a:extLst>
              <a:ext uri="{FF2B5EF4-FFF2-40B4-BE49-F238E27FC236}">
                <a16:creationId xmlns:a16="http://schemas.microsoft.com/office/drawing/2014/main" id="{810BD35E-7C83-F787-4547-76EB02C6FB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13032" flipV="1">
            <a:off x="8791732" y="-27509"/>
            <a:ext cx="1044685" cy="603522"/>
          </a:xfrm>
          <a:prstGeom prst="rect">
            <a:avLst/>
          </a:prstGeom>
        </p:spPr>
      </p:pic>
      <p:pic>
        <p:nvPicPr>
          <p:cNvPr id="282" name="Picture 281" descr="A red object on a black background&#10;&#10;Description automatically generated with medium confidence">
            <a:extLst>
              <a:ext uri="{FF2B5EF4-FFF2-40B4-BE49-F238E27FC236}">
                <a16:creationId xmlns:a16="http://schemas.microsoft.com/office/drawing/2014/main" id="{70FD9F5F-0749-A850-491B-2FA5DF279A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802479" flipV="1">
            <a:off x="14702720" y="-916895"/>
            <a:ext cx="462908" cy="1007918"/>
          </a:xfrm>
          <a:prstGeom prst="rect">
            <a:avLst/>
          </a:prstGeom>
        </p:spPr>
      </p:pic>
      <p:pic>
        <p:nvPicPr>
          <p:cNvPr id="283" name="Picture 282" descr="A red circle with black background&#10;&#10;Description automatically generated with low confidence">
            <a:extLst>
              <a:ext uri="{FF2B5EF4-FFF2-40B4-BE49-F238E27FC236}">
                <a16:creationId xmlns:a16="http://schemas.microsoft.com/office/drawing/2014/main" id="{18855EFF-69D4-AB53-0ED8-7B0B5F5A26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5713032" flipV="1">
            <a:off x="9412975" y="40575"/>
            <a:ext cx="844709" cy="349878"/>
          </a:xfrm>
          <a:prstGeom prst="rect">
            <a:avLst/>
          </a:prstGeom>
        </p:spPr>
      </p:pic>
      <p:pic>
        <p:nvPicPr>
          <p:cNvPr id="284" name="Picture 283" descr="A red oval object on a black background&#10;&#10;Description automatically generated">
            <a:extLst>
              <a:ext uri="{FF2B5EF4-FFF2-40B4-BE49-F238E27FC236}">
                <a16:creationId xmlns:a16="http://schemas.microsoft.com/office/drawing/2014/main" id="{D9CEEE82-24AC-8287-05D7-E2D71152E8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611890" flipV="1">
            <a:off x="8707262" y="396975"/>
            <a:ext cx="750608" cy="480230"/>
          </a:xfrm>
          <a:prstGeom prst="rect">
            <a:avLst/>
          </a:prstGeom>
        </p:spPr>
      </p:pic>
      <p:pic>
        <p:nvPicPr>
          <p:cNvPr id="285" name="Picture 284" descr="A red oval object on a black background&#10;&#10;Description automatically generated">
            <a:extLst>
              <a:ext uri="{FF2B5EF4-FFF2-40B4-BE49-F238E27FC236}">
                <a16:creationId xmlns:a16="http://schemas.microsoft.com/office/drawing/2014/main" id="{E3F7D858-7903-29C2-3D93-0FBD34D750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606674" flipV="1">
            <a:off x="11969958" y="97461"/>
            <a:ext cx="515529" cy="499083"/>
          </a:xfrm>
          <a:prstGeom prst="rect">
            <a:avLst/>
          </a:prstGeom>
        </p:spPr>
      </p:pic>
      <p:pic>
        <p:nvPicPr>
          <p:cNvPr id="286" name="Picture 285" descr="A red object on a black background&#10;&#10;Description automatically generated with medium confidence">
            <a:extLst>
              <a:ext uri="{FF2B5EF4-FFF2-40B4-BE49-F238E27FC236}">
                <a16:creationId xmlns:a16="http://schemas.microsoft.com/office/drawing/2014/main" id="{B3082D2A-3C93-1D64-15DD-A8689C7845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155629" flipV="1">
            <a:off x="12873082" y="-134275"/>
            <a:ext cx="836755" cy="557598"/>
          </a:xfrm>
          <a:prstGeom prst="rect">
            <a:avLst/>
          </a:prstGeom>
        </p:spPr>
      </p:pic>
      <p:pic>
        <p:nvPicPr>
          <p:cNvPr id="287" name="Picture 286" descr="A red oval object on a black background&#10;&#10;Description automatically generated">
            <a:extLst>
              <a:ext uri="{FF2B5EF4-FFF2-40B4-BE49-F238E27FC236}">
                <a16:creationId xmlns:a16="http://schemas.microsoft.com/office/drawing/2014/main" id="{2B6DCFBB-DB59-4230-16A9-3643C37502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032960">
            <a:off x="10413171" y="230129"/>
            <a:ext cx="931874" cy="408096"/>
          </a:xfrm>
          <a:prstGeom prst="rect">
            <a:avLst/>
          </a:prstGeom>
        </p:spPr>
      </p:pic>
      <p:pic>
        <p:nvPicPr>
          <p:cNvPr id="288" name="!!badcell1" descr="A red virus on a black background&#10;&#10;Description automatically generated with low confidence">
            <a:extLst>
              <a:ext uri="{FF2B5EF4-FFF2-40B4-BE49-F238E27FC236}">
                <a16:creationId xmlns:a16="http://schemas.microsoft.com/office/drawing/2014/main" id="{6724FBE4-B9B2-4359-648B-D1C6F90E9D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182600">
            <a:off x="8816604" y="-132842"/>
            <a:ext cx="1715451" cy="1053820"/>
          </a:xfrm>
          <a:prstGeom prst="rect">
            <a:avLst/>
          </a:prstGeom>
        </p:spPr>
      </p:pic>
      <p:pic>
        <p:nvPicPr>
          <p:cNvPr id="289" name="!!badcell3" descr="A red virus on a black background&#10;&#10;Description automatically generated with low confidence">
            <a:extLst>
              <a:ext uri="{FF2B5EF4-FFF2-40B4-BE49-F238E27FC236}">
                <a16:creationId xmlns:a16="http://schemas.microsoft.com/office/drawing/2014/main" id="{D978EC49-D227-AC6D-E5E7-56D0ED20CB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182600">
            <a:off x="10575426" y="-62950"/>
            <a:ext cx="1715451" cy="1053820"/>
          </a:xfrm>
          <a:prstGeom prst="rect">
            <a:avLst/>
          </a:prstGeom>
        </p:spPr>
      </p:pic>
      <p:pic>
        <p:nvPicPr>
          <p:cNvPr id="290" name="!!badcell2" descr="A red virus on a black background&#10;&#10;Description automatically generated with low confidence">
            <a:extLst>
              <a:ext uri="{FF2B5EF4-FFF2-40B4-BE49-F238E27FC236}">
                <a16:creationId xmlns:a16="http://schemas.microsoft.com/office/drawing/2014/main" id="{BD0D385E-E86D-25C1-88AC-C78BADCE18D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182600">
            <a:off x="9930364" y="305602"/>
            <a:ext cx="1715451" cy="1053820"/>
          </a:xfrm>
          <a:prstGeom prst="rect">
            <a:avLst/>
          </a:prstGeom>
        </p:spPr>
      </p:pic>
      <p:pic>
        <p:nvPicPr>
          <p:cNvPr id="291" name="!!badcell5" descr="A red virus on a black background&#10;&#10;Description automatically generated with low confidence">
            <a:extLst>
              <a:ext uri="{FF2B5EF4-FFF2-40B4-BE49-F238E27FC236}">
                <a16:creationId xmlns:a16="http://schemas.microsoft.com/office/drawing/2014/main" id="{BEAFAE9D-3D80-390D-3960-2F362C1CA1F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182600">
            <a:off x="12004166" y="-270402"/>
            <a:ext cx="1715451" cy="1053820"/>
          </a:xfrm>
          <a:prstGeom prst="rect">
            <a:avLst/>
          </a:prstGeom>
        </p:spPr>
      </p:pic>
      <p:pic>
        <p:nvPicPr>
          <p:cNvPr id="292" name="!!badcell4" descr="A red virus on a black background&#10;&#10;Description automatically generated with low confidence">
            <a:extLst>
              <a:ext uri="{FF2B5EF4-FFF2-40B4-BE49-F238E27FC236}">
                <a16:creationId xmlns:a16="http://schemas.microsoft.com/office/drawing/2014/main" id="{2F7F5504-8B79-F667-E62E-37A319FD6F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182600">
            <a:off x="11778254" y="454291"/>
            <a:ext cx="1715451" cy="1053820"/>
          </a:xfrm>
          <a:prstGeom prst="rect">
            <a:avLst/>
          </a:prstGeom>
        </p:spPr>
      </p:pic>
      <p:pic>
        <p:nvPicPr>
          <p:cNvPr id="293" name="!!badcell6" descr="A red virus on a black background&#10;&#10;Description automatically generated with low confidence">
            <a:extLst>
              <a:ext uri="{FF2B5EF4-FFF2-40B4-BE49-F238E27FC236}">
                <a16:creationId xmlns:a16="http://schemas.microsoft.com/office/drawing/2014/main" id="{173837FD-D238-09B2-3F42-74C1489E555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182600">
            <a:off x="13155675" y="-281064"/>
            <a:ext cx="1715451" cy="1053820"/>
          </a:xfrm>
          <a:prstGeom prst="rect">
            <a:avLst/>
          </a:prstGeom>
        </p:spPr>
      </p:pic>
      <p:pic>
        <p:nvPicPr>
          <p:cNvPr id="294" name="!!badcell8" descr="A red virus on a black background&#10;&#10;Description automatically generated with low confidence">
            <a:extLst>
              <a:ext uri="{FF2B5EF4-FFF2-40B4-BE49-F238E27FC236}">
                <a16:creationId xmlns:a16="http://schemas.microsoft.com/office/drawing/2014/main" id="{4C3E96F5-5519-3827-18E9-C6B3C7D46D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182600">
            <a:off x="14685048" y="-830018"/>
            <a:ext cx="1715451" cy="1053820"/>
          </a:xfrm>
          <a:prstGeom prst="rect">
            <a:avLst/>
          </a:prstGeom>
        </p:spPr>
      </p:pic>
      <p:pic>
        <p:nvPicPr>
          <p:cNvPr id="295" name="!!badcell7" descr="A red virus on a black background&#10;&#10;Description automatically generated with low confidence">
            <a:extLst>
              <a:ext uri="{FF2B5EF4-FFF2-40B4-BE49-F238E27FC236}">
                <a16:creationId xmlns:a16="http://schemas.microsoft.com/office/drawing/2014/main" id="{0F7EEF22-D2D5-CEBD-2494-695A22329AD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182600">
            <a:off x="14050743" y="2307"/>
            <a:ext cx="1715451" cy="1053820"/>
          </a:xfrm>
          <a:prstGeom prst="rect">
            <a:avLst/>
          </a:prstGeom>
        </p:spPr>
      </p:pic>
      <p:pic>
        <p:nvPicPr>
          <p:cNvPr id="356" name="Picture 355" descr="A red object on a black background&#10;&#10;Description automatically generated with medium confidence">
            <a:extLst>
              <a:ext uri="{FF2B5EF4-FFF2-40B4-BE49-F238E27FC236}">
                <a16:creationId xmlns:a16="http://schemas.microsoft.com/office/drawing/2014/main" id="{1E26842F-DEEA-4B70-D504-7DFAF6DE96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32087" flipV="1">
            <a:off x="-1468704" y="6695679"/>
            <a:ext cx="1430425" cy="557598"/>
          </a:xfrm>
          <a:prstGeom prst="rect">
            <a:avLst/>
          </a:prstGeom>
        </p:spPr>
      </p:pic>
      <p:pic>
        <p:nvPicPr>
          <p:cNvPr id="357" name="Picture 356" descr="A red object on a black background&#10;&#10;Description automatically generated with medium confidence">
            <a:extLst>
              <a:ext uri="{FF2B5EF4-FFF2-40B4-BE49-F238E27FC236}">
                <a16:creationId xmlns:a16="http://schemas.microsoft.com/office/drawing/2014/main" id="{2CD9919A-DA40-DA14-3360-D3FCC4CB75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200970" flipV="1">
            <a:off x="-1282094" y="6299355"/>
            <a:ext cx="773084" cy="603522"/>
          </a:xfrm>
          <a:prstGeom prst="rect">
            <a:avLst/>
          </a:prstGeom>
        </p:spPr>
      </p:pic>
      <p:pic>
        <p:nvPicPr>
          <p:cNvPr id="358" name="Picture 357" descr="A red object on a black background&#10;&#10;Description automatically generated with medium confidence">
            <a:extLst>
              <a:ext uri="{FF2B5EF4-FFF2-40B4-BE49-F238E27FC236}">
                <a16:creationId xmlns:a16="http://schemas.microsoft.com/office/drawing/2014/main" id="{29F567BC-8FF4-F112-3407-366543A75E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111523" flipV="1">
            <a:off x="-1773344" y="6771312"/>
            <a:ext cx="1247148" cy="486154"/>
          </a:xfrm>
          <a:prstGeom prst="rect">
            <a:avLst/>
          </a:prstGeom>
        </p:spPr>
      </p:pic>
      <p:pic>
        <p:nvPicPr>
          <p:cNvPr id="359" name="Picture 358" descr="A red oval object on a black background&#10;&#10;Description automatically generated">
            <a:extLst>
              <a:ext uri="{FF2B5EF4-FFF2-40B4-BE49-F238E27FC236}">
                <a16:creationId xmlns:a16="http://schemas.microsoft.com/office/drawing/2014/main" id="{214203A2-BFAA-EC5A-DB4B-B5D5BC417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111523" flipV="1">
            <a:off x="-768310" y="7250416"/>
            <a:ext cx="812428" cy="316694"/>
          </a:xfrm>
          <a:prstGeom prst="rect">
            <a:avLst/>
          </a:prstGeom>
        </p:spPr>
      </p:pic>
      <p:pic>
        <p:nvPicPr>
          <p:cNvPr id="360" name="Picture 359" descr="A red circle with black background&#10;&#10;Description automatically generated with medium confidence">
            <a:extLst>
              <a:ext uri="{FF2B5EF4-FFF2-40B4-BE49-F238E27FC236}">
                <a16:creationId xmlns:a16="http://schemas.microsoft.com/office/drawing/2014/main" id="{FAF337F6-F409-A2F2-7E13-D14F357410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183097" flipV="1">
            <a:off x="-1719327" y="6318175"/>
            <a:ext cx="856558" cy="707838"/>
          </a:xfrm>
          <a:prstGeom prst="rect">
            <a:avLst/>
          </a:prstGeom>
        </p:spPr>
      </p:pic>
      <p:pic>
        <p:nvPicPr>
          <p:cNvPr id="361" name="Picture 360" descr="A red object on a black background&#10;&#10;Description automatically generated with medium confidence">
            <a:extLst>
              <a:ext uri="{FF2B5EF4-FFF2-40B4-BE49-F238E27FC236}">
                <a16:creationId xmlns:a16="http://schemas.microsoft.com/office/drawing/2014/main" id="{F878437D-B96A-AAC7-4457-07AD4EF65A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203766" flipV="1">
            <a:off x="-2041262" y="6745138"/>
            <a:ext cx="939280" cy="557598"/>
          </a:xfrm>
          <a:prstGeom prst="rect">
            <a:avLst/>
          </a:prstGeom>
        </p:spPr>
      </p:pic>
      <p:pic>
        <p:nvPicPr>
          <p:cNvPr id="362" name="Picture 361" descr="A red oval object on a black background&#10;&#10;Description automatically generated">
            <a:extLst>
              <a:ext uri="{FF2B5EF4-FFF2-40B4-BE49-F238E27FC236}">
                <a16:creationId xmlns:a16="http://schemas.microsoft.com/office/drawing/2014/main" id="{A5DB0B79-3427-934A-EAAD-6A8F810F8B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652015" flipV="1">
            <a:off x="-1712641" y="6344761"/>
            <a:ext cx="557988" cy="461106"/>
          </a:xfrm>
          <a:prstGeom prst="rect">
            <a:avLst/>
          </a:prstGeom>
        </p:spPr>
      </p:pic>
      <p:pic>
        <p:nvPicPr>
          <p:cNvPr id="363" name="Picture 362" descr="A red circle with black background&#10;&#10;Description automatically generated with low confidence">
            <a:extLst>
              <a:ext uri="{FF2B5EF4-FFF2-40B4-BE49-F238E27FC236}">
                <a16:creationId xmlns:a16="http://schemas.microsoft.com/office/drawing/2014/main" id="{3F7961E4-0AA1-3C51-9951-E73AB79C5A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981408" flipV="1">
            <a:off x="-1008570" y="6806979"/>
            <a:ext cx="1189667" cy="463747"/>
          </a:xfrm>
          <a:prstGeom prst="rect">
            <a:avLst/>
          </a:prstGeom>
        </p:spPr>
      </p:pic>
      <p:pic>
        <p:nvPicPr>
          <p:cNvPr id="364" name="Picture 363" descr="A red object on a black background&#10;&#10;Description automatically generated with medium confidence">
            <a:extLst>
              <a:ext uri="{FF2B5EF4-FFF2-40B4-BE49-F238E27FC236}">
                <a16:creationId xmlns:a16="http://schemas.microsoft.com/office/drawing/2014/main" id="{D5C26E73-EB66-48C4-0201-EC406FE3A5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763563" flipH="1" flipV="1">
            <a:off x="-910195" y="6384502"/>
            <a:ext cx="1305909" cy="557598"/>
          </a:xfrm>
          <a:prstGeom prst="rect">
            <a:avLst/>
          </a:prstGeom>
        </p:spPr>
      </p:pic>
      <p:pic>
        <p:nvPicPr>
          <p:cNvPr id="365" name="Picture 364" descr="A red oval object on a black background&#10;&#10;Description automatically generated">
            <a:extLst>
              <a:ext uri="{FF2B5EF4-FFF2-40B4-BE49-F238E27FC236}">
                <a16:creationId xmlns:a16="http://schemas.microsoft.com/office/drawing/2014/main" id="{009ED396-3BA8-693A-EDAA-5BD147CDF5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4872579">
            <a:off x="-379525" y="6725739"/>
            <a:ext cx="931874" cy="408096"/>
          </a:xfrm>
          <a:prstGeom prst="rect">
            <a:avLst/>
          </a:prstGeom>
        </p:spPr>
      </p:pic>
      <p:pic>
        <p:nvPicPr>
          <p:cNvPr id="366" name="Picture 365" descr="A red object on a black background&#10;&#10;Description automatically generated with medium confidence">
            <a:extLst>
              <a:ext uri="{FF2B5EF4-FFF2-40B4-BE49-F238E27FC236}">
                <a16:creationId xmlns:a16="http://schemas.microsoft.com/office/drawing/2014/main" id="{7486E86F-6136-965E-189C-CD3DC0BFB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32087" flipV="1">
            <a:off x="-35415" y="6833686"/>
            <a:ext cx="1088322" cy="424242"/>
          </a:xfrm>
          <a:prstGeom prst="rect">
            <a:avLst/>
          </a:prstGeom>
        </p:spPr>
      </p:pic>
      <p:pic>
        <p:nvPicPr>
          <p:cNvPr id="367" name="Picture 366" descr="A red object on a black background&#10;&#10;Description automatically generated with medium confidence">
            <a:extLst>
              <a:ext uri="{FF2B5EF4-FFF2-40B4-BE49-F238E27FC236}">
                <a16:creationId xmlns:a16="http://schemas.microsoft.com/office/drawing/2014/main" id="{8B380D8E-55B3-8DCD-0949-CD3F48E1A7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421534" flipV="1">
            <a:off x="146141" y="6310552"/>
            <a:ext cx="462908" cy="1007918"/>
          </a:xfrm>
          <a:prstGeom prst="rect">
            <a:avLst/>
          </a:prstGeom>
        </p:spPr>
      </p:pic>
      <p:pic>
        <p:nvPicPr>
          <p:cNvPr id="368" name="Picture 367" descr="A red oval object on a black background&#10;&#10;Description automatically generated">
            <a:extLst>
              <a:ext uri="{FF2B5EF4-FFF2-40B4-BE49-F238E27FC236}">
                <a16:creationId xmlns:a16="http://schemas.microsoft.com/office/drawing/2014/main" id="{7273FECC-0651-5F74-4090-6B0CE1D868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332087" flipV="1">
            <a:off x="-1714543" y="7132942"/>
            <a:ext cx="812428" cy="443688"/>
          </a:xfrm>
          <a:prstGeom prst="rect">
            <a:avLst/>
          </a:prstGeom>
        </p:spPr>
      </p:pic>
      <p:pic>
        <p:nvPicPr>
          <p:cNvPr id="369" name="Picture 368" descr="A red circle with black background&#10;&#10;Description automatically generated with low confidence">
            <a:extLst>
              <a:ext uri="{FF2B5EF4-FFF2-40B4-BE49-F238E27FC236}">
                <a16:creationId xmlns:a16="http://schemas.microsoft.com/office/drawing/2014/main" id="{C0183FB8-861B-DBF6-B4D2-B086B61F28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981408" flipV="1">
            <a:off x="-531996" y="7058360"/>
            <a:ext cx="1189667" cy="463747"/>
          </a:xfrm>
          <a:prstGeom prst="rect">
            <a:avLst/>
          </a:prstGeom>
        </p:spPr>
      </p:pic>
      <p:pic>
        <p:nvPicPr>
          <p:cNvPr id="370" name="Picture 369" descr="A red object on a black background&#10;&#10;Description automatically generated with medium confidence">
            <a:extLst>
              <a:ext uri="{FF2B5EF4-FFF2-40B4-BE49-F238E27FC236}">
                <a16:creationId xmlns:a16="http://schemas.microsoft.com/office/drawing/2014/main" id="{5C351D34-258B-5439-0E82-AF6249BF90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116713" flipH="1" flipV="1">
            <a:off x="-3901802" y="6674225"/>
            <a:ext cx="896918" cy="811861"/>
          </a:xfrm>
          <a:prstGeom prst="rect">
            <a:avLst/>
          </a:prstGeom>
        </p:spPr>
      </p:pic>
      <p:pic>
        <p:nvPicPr>
          <p:cNvPr id="371" name="Picture 370" descr="A red object on a black background&#10;&#10;Description automatically generated with medium confidence">
            <a:extLst>
              <a:ext uri="{FF2B5EF4-FFF2-40B4-BE49-F238E27FC236}">
                <a16:creationId xmlns:a16="http://schemas.microsoft.com/office/drawing/2014/main" id="{2163BB8E-270E-965F-F88C-EBFCE064AB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111523" flipV="1">
            <a:off x="-3230188" y="6886369"/>
            <a:ext cx="1430425" cy="557598"/>
          </a:xfrm>
          <a:prstGeom prst="rect">
            <a:avLst/>
          </a:prstGeom>
        </p:spPr>
      </p:pic>
      <p:pic>
        <p:nvPicPr>
          <p:cNvPr id="372" name="Picture 371" descr="A red object on a black background&#10;&#10;Description automatically generated with medium confidence">
            <a:extLst>
              <a:ext uri="{FF2B5EF4-FFF2-40B4-BE49-F238E27FC236}">
                <a16:creationId xmlns:a16="http://schemas.microsoft.com/office/drawing/2014/main" id="{0F97E527-93B7-9DFD-3149-7F3E6308A0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774684" flipV="1">
            <a:off x="-3217761" y="6779117"/>
            <a:ext cx="836755" cy="557598"/>
          </a:xfrm>
          <a:prstGeom prst="rect">
            <a:avLst/>
          </a:prstGeom>
        </p:spPr>
      </p:pic>
      <p:pic>
        <p:nvPicPr>
          <p:cNvPr id="373" name="Picture 372" descr="A red circle with black background&#10;&#10;Description automatically generated with low confidence">
            <a:extLst>
              <a:ext uri="{FF2B5EF4-FFF2-40B4-BE49-F238E27FC236}">
                <a16:creationId xmlns:a16="http://schemas.microsoft.com/office/drawing/2014/main" id="{A165257F-37D4-5B0F-1597-8E8A1269F4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111523" flipV="1">
            <a:off x="-2909866" y="6699591"/>
            <a:ext cx="1189667" cy="463747"/>
          </a:xfrm>
          <a:prstGeom prst="rect">
            <a:avLst/>
          </a:prstGeom>
        </p:spPr>
      </p:pic>
      <p:pic>
        <p:nvPicPr>
          <p:cNvPr id="374" name="Picture 373" descr="A red oval object on a black background&#10;&#10;Description automatically generated">
            <a:extLst>
              <a:ext uri="{FF2B5EF4-FFF2-40B4-BE49-F238E27FC236}">
                <a16:creationId xmlns:a16="http://schemas.microsoft.com/office/drawing/2014/main" id="{159BD546-C294-E15E-74F5-878D7DE3D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111523" flipV="1">
            <a:off x="-3089302" y="6677581"/>
            <a:ext cx="812428" cy="316694"/>
          </a:xfrm>
          <a:prstGeom prst="rect">
            <a:avLst/>
          </a:prstGeom>
        </p:spPr>
      </p:pic>
      <p:pic>
        <p:nvPicPr>
          <p:cNvPr id="375" name="Picture 374" descr="A red object on a black background&#10;&#10;Description automatically generated with medium confidence">
            <a:extLst>
              <a:ext uri="{FF2B5EF4-FFF2-40B4-BE49-F238E27FC236}">
                <a16:creationId xmlns:a16="http://schemas.microsoft.com/office/drawing/2014/main" id="{7BF21121-8A9F-543A-10C8-F04F495624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777480" flipV="1">
            <a:off x="-3565975" y="6712485"/>
            <a:ext cx="596023" cy="878726"/>
          </a:xfrm>
          <a:prstGeom prst="rect">
            <a:avLst/>
          </a:prstGeom>
        </p:spPr>
      </p:pic>
      <p:pic>
        <p:nvPicPr>
          <p:cNvPr id="376" name="Picture 375" descr="A red circle with black background&#10;&#10;Description automatically generated with medium confidence">
            <a:extLst>
              <a:ext uri="{FF2B5EF4-FFF2-40B4-BE49-F238E27FC236}">
                <a16:creationId xmlns:a16="http://schemas.microsoft.com/office/drawing/2014/main" id="{1349326C-7F2C-743F-4694-6B6F642166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9418842" flipV="1">
            <a:off x="-4938861" y="7611544"/>
            <a:ext cx="791380" cy="569373"/>
          </a:xfrm>
          <a:prstGeom prst="rect">
            <a:avLst/>
          </a:prstGeom>
        </p:spPr>
      </p:pic>
      <p:pic>
        <p:nvPicPr>
          <p:cNvPr id="377" name="Picture 376" descr="A red object on a black background&#10;&#10;Description automatically generated with medium confidence">
            <a:extLst>
              <a:ext uri="{FF2B5EF4-FFF2-40B4-BE49-F238E27FC236}">
                <a16:creationId xmlns:a16="http://schemas.microsoft.com/office/drawing/2014/main" id="{7C466288-3650-3B24-EC01-CE99EB6193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347268" flipV="1">
            <a:off x="-4567458" y="7234071"/>
            <a:ext cx="907680" cy="878726"/>
          </a:xfrm>
          <a:prstGeom prst="rect">
            <a:avLst/>
          </a:prstGeom>
        </p:spPr>
      </p:pic>
      <p:pic>
        <p:nvPicPr>
          <p:cNvPr id="378" name="Picture 377" descr="A red object on a black background&#10;&#10;Description automatically generated with medium confidence">
            <a:extLst>
              <a:ext uri="{FF2B5EF4-FFF2-40B4-BE49-F238E27FC236}">
                <a16:creationId xmlns:a16="http://schemas.microsoft.com/office/drawing/2014/main" id="{CDCD21AB-5018-8316-86D1-F26B2517FE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436715" flipV="1">
            <a:off x="-4364549" y="7545575"/>
            <a:ext cx="836755" cy="557598"/>
          </a:xfrm>
          <a:prstGeom prst="rect">
            <a:avLst/>
          </a:prstGeom>
        </p:spPr>
      </p:pic>
      <p:pic>
        <p:nvPicPr>
          <p:cNvPr id="379" name="Picture 378" descr="A red circle with black background&#10;&#10;Description automatically generated with low confidence">
            <a:extLst>
              <a:ext uri="{FF2B5EF4-FFF2-40B4-BE49-F238E27FC236}">
                <a16:creationId xmlns:a16="http://schemas.microsoft.com/office/drawing/2014/main" id="{BAB3A0A8-493F-0043-72EF-63FAFC45A5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2347268" flipV="1">
            <a:off x="-4316364" y="6840746"/>
            <a:ext cx="754906" cy="730825"/>
          </a:xfrm>
          <a:prstGeom prst="rect">
            <a:avLst/>
          </a:prstGeom>
        </p:spPr>
      </p:pic>
      <p:pic>
        <p:nvPicPr>
          <p:cNvPr id="380" name="Picture 379" descr="A red oval object on a black background&#10;&#10;Description automatically generated">
            <a:extLst>
              <a:ext uri="{FF2B5EF4-FFF2-40B4-BE49-F238E27FC236}">
                <a16:creationId xmlns:a16="http://schemas.microsoft.com/office/drawing/2014/main" id="{2DD4079C-B570-400C-9E69-2DC7BAAB75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347268" flipV="1">
            <a:off x="-4595306" y="7141032"/>
            <a:ext cx="515529" cy="499083"/>
          </a:xfrm>
          <a:prstGeom prst="rect">
            <a:avLst/>
          </a:prstGeom>
        </p:spPr>
      </p:pic>
      <p:pic>
        <p:nvPicPr>
          <p:cNvPr id="381" name="Picture 380" descr="A red oval object on a black background&#10;&#10;Description automatically generated">
            <a:extLst>
              <a:ext uri="{FF2B5EF4-FFF2-40B4-BE49-F238E27FC236}">
                <a16:creationId xmlns:a16="http://schemas.microsoft.com/office/drawing/2014/main" id="{4E278768-9C1F-6305-433E-1A001D58B1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887760" flipV="1">
            <a:off x="-4920131" y="7362404"/>
            <a:ext cx="515529" cy="499083"/>
          </a:xfrm>
          <a:prstGeom prst="rect">
            <a:avLst/>
          </a:prstGeom>
        </p:spPr>
      </p:pic>
      <p:pic>
        <p:nvPicPr>
          <p:cNvPr id="382" name="Picture 381" descr="A red circle with black background&#10;&#10;Description automatically generated with low confidence">
            <a:extLst>
              <a:ext uri="{FF2B5EF4-FFF2-40B4-BE49-F238E27FC236}">
                <a16:creationId xmlns:a16="http://schemas.microsoft.com/office/drawing/2014/main" id="{F0692A9F-F09B-54D0-B8E7-553D7D375A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96589" flipV="1">
            <a:off x="-3704751" y="7245246"/>
            <a:ext cx="1260739" cy="437604"/>
          </a:xfrm>
          <a:prstGeom prst="rect">
            <a:avLst/>
          </a:prstGeom>
        </p:spPr>
      </p:pic>
      <p:pic>
        <p:nvPicPr>
          <p:cNvPr id="383" name="Picture 382" descr="A red oval object on a black background&#10;&#10;Description automatically generated">
            <a:extLst>
              <a:ext uri="{FF2B5EF4-FFF2-40B4-BE49-F238E27FC236}">
                <a16:creationId xmlns:a16="http://schemas.microsoft.com/office/drawing/2014/main" id="{DFE85879-E932-E56B-9B53-0F242AAFCE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887760">
            <a:off x="-3695327" y="7150354"/>
            <a:ext cx="515529" cy="737675"/>
          </a:xfrm>
          <a:prstGeom prst="rect">
            <a:avLst/>
          </a:prstGeom>
        </p:spPr>
      </p:pic>
      <p:pic>
        <p:nvPicPr>
          <p:cNvPr id="384" name="Picture 383" descr="A red oval object on a black background&#10;&#10;Description automatically generated">
            <a:extLst>
              <a:ext uri="{FF2B5EF4-FFF2-40B4-BE49-F238E27FC236}">
                <a16:creationId xmlns:a16="http://schemas.microsoft.com/office/drawing/2014/main" id="{E1258060-CB9C-92EC-C5C7-A5B30E5C97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887760" flipV="1">
            <a:off x="-4100563" y="7168082"/>
            <a:ext cx="515529" cy="499083"/>
          </a:xfrm>
          <a:prstGeom prst="rect">
            <a:avLst/>
          </a:prstGeom>
        </p:spPr>
      </p:pic>
      <p:pic>
        <p:nvPicPr>
          <p:cNvPr id="385" name="Picture 384" descr="A red circle with black background&#10;&#10;Description automatically generated with low confidence">
            <a:extLst>
              <a:ext uri="{FF2B5EF4-FFF2-40B4-BE49-F238E27FC236}">
                <a16:creationId xmlns:a16="http://schemas.microsoft.com/office/drawing/2014/main" id="{2A15673C-FD7B-7984-1D15-E02382B6E6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760844" flipV="1">
            <a:off x="-2845269" y="7002525"/>
            <a:ext cx="1189667" cy="463747"/>
          </a:xfrm>
          <a:prstGeom prst="rect">
            <a:avLst/>
          </a:prstGeom>
        </p:spPr>
      </p:pic>
      <p:pic>
        <p:nvPicPr>
          <p:cNvPr id="386" name="Picture 385" descr="A red object on a black background&#10;&#10;Description automatically generated with medium confidence">
            <a:extLst>
              <a:ext uri="{FF2B5EF4-FFF2-40B4-BE49-F238E27FC236}">
                <a16:creationId xmlns:a16="http://schemas.microsoft.com/office/drawing/2014/main" id="{D709768D-6693-93B9-A988-BA6BA5598F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542999" flipH="1" flipV="1">
            <a:off x="-2529779" y="6556031"/>
            <a:ext cx="1305909" cy="557598"/>
          </a:xfrm>
          <a:prstGeom prst="rect">
            <a:avLst/>
          </a:prstGeom>
        </p:spPr>
      </p:pic>
      <p:pic>
        <p:nvPicPr>
          <p:cNvPr id="387" name="Picture 386" descr="A red oval object on a black background&#10;&#10;Description automatically generated">
            <a:extLst>
              <a:ext uri="{FF2B5EF4-FFF2-40B4-BE49-F238E27FC236}">
                <a16:creationId xmlns:a16="http://schemas.microsoft.com/office/drawing/2014/main" id="{03D59204-DF99-8A4D-B966-4B75B428C7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652015">
            <a:off x="-2165442" y="6636399"/>
            <a:ext cx="557988" cy="681543"/>
          </a:xfrm>
          <a:prstGeom prst="rect">
            <a:avLst/>
          </a:prstGeom>
        </p:spPr>
      </p:pic>
      <p:pic>
        <p:nvPicPr>
          <p:cNvPr id="388" name="Picture 387" descr="A red object on a black background&#10;&#10;Description automatically generated with medium confidence">
            <a:extLst>
              <a:ext uri="{FF2B5EF4-FFF2-40B4-BE49-F238E27FC236}">
                <a16:creationId xmlns:a16="http://schemas.microsoft.com/office/drawing/2014/main" id="{798B02B1-E3DD-AC0B-6025-98E66EA1A2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820100" flipV="1">
            <a:off x="1167752" y="6965937"/>
            <a:ext cx="1321580" cy="603522"/>
          </a:xfrm>
          <a:prstGeom prst="rect">
            <a:avLst/>
          </a:prstGeom>
        </p:spPr>
      </p:pic>
      <p:pic>
        <p:nvPicPr>
          <p:cNvPr id="389" name="Picture 388" descr="A red object on a black background&#10;&#10;Description automatically generated with medium confidence">
            <a:extLst>
              <a:ext uri="{FF2B5EF4-FFF2-40B4-BE49-F238E27FC236}">
                <a16:creationId xmlns:a16="http://schemas.microsoft.com/office/drawing/2014/main" id="{A39974A4-35A6-FC3A-BC15-C67E9A3ED4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688983" flipV="1">
            <a:off x="1698128" y="6467364"/>
            <a:ext cx="462908" cy="1007918"/>
          </a:xfrm>
          <a:prstGeom prst="rect">
            <a:avLst/>
          </a:prstGeom>
        </p:spPr>
      </p:pic>
      <p:pic>
        <p:nvPicPr>
          <p:cNvPr id="390" name="Picture 389" descr="A red object on a black background&#10;&#10;Description automatically generated with medium confidence">
            <a:extLst>
              <a:ext uri="{FF2B5EF4-FFF2-40B4-BE49-F238E27FC236}">
                <a16:creationId xmlns:a16="http://schemas.microsoft.com/office/drawing/2014/main" id="{2305AC12-33F5-343C-45CB-407E3A98A2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599536" flipV="1">
            <a:off x="752174" y="6993036"/>
            <a:ext cx="1247148" cy="486154"/>
          </a:xfrm>
          <a:prstGeom prst="rect">
            <a:avLst/>
          </a:prstGeom>
        </p:spPr>
      </p:pic>
      <p:pic>
        <p:nvPicPr>
          <p:cNvPr id="391" name="Picture 390" descr="A red circle with black background&#10;&#10;Description automatically generated with low confidence">
            <a:extLst>
              <a:ext uri="{FF2B5EF4-FFF2-40B4-BE49-F238E27FC236}">
                <a16:creationId xmlns:a16="http://schemas.microsoft.com/office/drawing/2014/main" id="{A179EBD4-6A13-2103-C3BE-1A60A4309E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7599536" flipV="1">
            <a:off x="875158" y="6642982"/>
            <a:ext cx="1189667" cy="463747"/>
          </a:xfrm>
          <a:prstGeom prst="rect">
            <a:avLst/>
          </a:prstGeom>
        </p:spPr>
      </p:pic>
      <p:pic>
        <p:nvPicPr>
          <p:cNvPr id="392" name="Picture 391" descr="A red oval object on a black background&#10;&#10;Description automatically generated">
            <a:extLst>
              <a:ext uri="{FF2B5EF4-FFF2-40B4-BE49-F238E27FC236}">
                <a16:creationId xmlns:a16="http://schemas.microsoft.com/office/drawing/2014/main" id="{7ECCAF13-1D17-F809-8C7A-D24F1F9D6F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599536" flipV="1">
            <a:off x="952444" y="6384289"/>
            <a:ext cx="812428" cy="316694"/>
          </a:xfrm>
          <a:prstGeom prst="rect">
            <a:avLst/>
          </a:prstGeom>
        </p:spPr>
      </p:pic>
      <p:pic>
        <p:nvPicPr>
          <p:cNvPr id="393" name="Picture 392" descr="A red circle with black background&#10;&#10;Description automatically generated with medium confidence">
            <a:extLst>
              <a:ext uri="{FF2B5EF4-FFF2-40B4-BE49-F238E27FC236}">
                <a16:creationId xmlns:a16="http://schemas.microsoft.com/office/drawing/2014/main" id="{C93B6A9A-A9D3-E84A-6D83-A8D9B7DC79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1707807" flipV="1">
            <a:off x="230445" y="6484941"/>
            <a:ext cx="1321652" cy="458748"/>
          </a:xfrm>
          <a:prstGeom prst="rect">
            <a:avLst/>
          </a:prstGeom>
        </p:spPr>
      </p:pic>
      <p:pic>
        <p:nvPicPr>
          <p:cNvPr id="394" name="Picture 393" descr="A red object on a black background&#10;&#10;Description automatically generated with medium confidence">
            <a:extLst>
              <a:ext uri="{FF2B5EF4-FFF2-40B4-BE49-F238E27FC236}">
                <a16:creationId xmlns:a16="http://schemas.microsoft.com/office/drawing/2014/main" id="{1609FC36-07EB-7240-1C43-D72DC79DF8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691779" flipV="1">
            <a:off x="609935" y="6815835"/>
            <a:ext cx="939280" cy="557598"/>
          </a:xfrm>
          <a:prstGeom prst="rect">
            <a:avLst/>
          </a:prstGeom>
        </p:spPr>
      </p:pic>
      <p:pic>
        <p:nvPicPr>
          <p:cNvPr id="395" name="Picture 394" descr="A red oval object on a black background&#10;&#10;Description automatically generated">
            <a:extLst>
              <a:ext uri="{FF2B5EF4-FFF2-40B4-BE49-F238E27FC236}">
                <a16:creationId xmlns:a16="http://schemas.microsoft.com/office/drawing/2014/main" id="{F782F9F2-999C-8C4B-A542-8941A2C2F1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803378" flipV="1">
            <a:off x="256586" y="7172457"/>
            <a:ext cx="931873" cy="339710"/>
          </a:xfrm>
          <a:prstGeom prst="rect">
            <a:avLst/>
          </a:prstGeom>
        </p:spPr>
      </p:pic>
      <p:pic>
        <p:nvPicPr>
          <p:cNvPr id="396" name="Picture 395" descr="A red circle with black background&#10;&#10;Description automatically generated with low confidence">
            <a:extLst>
              <a:ext uri="{FF2B5EF4-FFF2-40B4-BE49-F238E27FC236}">
                <a16:creationId xmlns:a16="http://schemas.microsoft.com/office/drawing/2014/main" id="{CA8F9960-4AA4-C933-A9AA-57447BAE44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8469421" flipV="1">
            <a:off x="607329" y="7224026"/>
            <a:ext cx="1099141" cy="501941"/>
          </a:xfrm>
          <a:prstGeom prst="rect">
            <a:avLst/>
          </a:prstGeom>
        </p:spPr>
      </p:pic>
      <p:pic>
        <p:nvPicPr>
          <p:cNvPr id="397" name="Picture 396" descr="A red object on a black background&#10;&#10;Description automatically generated with medium confidence">
            <a:extLst>
              <a:ext uri="{FF2B5EF4-FFF2-40B4-BE49-F238E27FC236}">
                <a16:creationId xmlns:a16="http://schemas.microsoft.com/office/drawing/2014/main" id="{02E41F49-BD4D-AB29-7B89-2B070031A4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302312" flipH="1" flipV="1">
            <a:off x="-4920784" y="7863053"/>
            <a:ext cx="967120" cy="476833"/>
          </a:xfrm>
          <a:prstGeom prst="rect">
            <a:avLst/>
          </a:prstGeom>
        </p:spPr>
      </p:pic>
      <p:pic>
        <p:nvPicPr>
          <p:cNvPr id="398" name="Picture 397" descr="A red oval object on a black background&#10;&#10;Description automatically generated">
            <a:extLst>
              <a:ext uri="{FF2B5EF4-FFF2-40B4-BE49-F238E27FC236}">
                <a16:creationId xmlns:a16="http://schemas.microsoft.com/office/drawing/2014/main" id="{AA701224-2302-1DA5-9DFA-FBEB375EFA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135579">
            <a:off x="-2946174" y="7372760"/>
            <a:ext cx="931874" cy="408096"/>
          </a:xfrm>
          <a:prstGeom prst="rect">
            <a:avLst/>
          </a:prstGeom>
        </p:spPr>
      </p:pic>
      <p:pic>
        <p:nvPicPr>
          <p:cNvPr id="399" name="Picture 398" descr="A red object on a black background&#10;&#10;Description automatically generated with medium confidence">
            <a:extLst>
              <a:ext uri="{FF2B5EF4-FFF2-40B4-BE49-F238E27FC236}">
                <a16:creationId xmlns:a16="http://schemas.microsoft.com/office/drawing/2014/main" id="{466774C1-E643-8934-9F61-F52EA52DC6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820100" flipV="1">
            <a:off x="1571154" y="7272689"/>
            <a:ext cx="1044685" cy="603522"/>
          </a:xfrm>
          <a:prstGeom prst="rect">
            <a:avLst/>
          </a:prstGeom>
        </p:spPr>
      </p:pic>
      <p:pic>
        <p:nvPicPr>
          <p:cNvPr id="400" name="Picture 399" descr="A red object on a black background&#10;&#10;Description automatically generated with medium confidence">
            <a:extLst>
              <a:ext uri="{FF2B5EF4-FFF2-40B4-BE49-F238E27FC236}">
                <a16:creationId xmlns:a16="http://schemas.microsoft.com/office/drawing/2014/main" id="{F9CA4392-46D5-447A-EF51-746DEC6585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09547" flipV="1">
            <a:off x="-3791997" y="7369798"/>
            <a:ext cx="462908" cy="1007918"/>
          </a:xfrm>
          <a:prstGeom prst="rect">
            <a:avLst/>
          </a:prstGeom>
        </p:spPr>
      </p:pic>
      <p:pic>
        <p:nvPicPr>
          <p:cNvPr id="401" name="Picture 400" descr="A red circle with black background&#10;&#10;Description automatically generated with low confidence">
            <a:extLst>
              <a:ext uri="{FF2B5EF4-FFF2-40B4-BE49-F238E27FC236}">
                <a16:creationId xmlns:a16="http://schemas.microsoft.com/office/drawing/2014/main" id="{65B230FA-63B6-3A9A-C13B-61F6BB2D77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820100" flipV="1">
            <a:off x="1147083" y="7422285"/>
            <a:ext cx="844709" cy="349878"/>
          </a:xfrm>
          <a:prstGeom prst="rect">
            <a:avLst/>
          </a:prstGeom>
        </p:spPr>
      </p:pic>
      <p:pic>
        <p:nvPicPr>
          <p:cNvPr id="402" name="Picture 401" descr="A red oval object on a black background&#10;&#10;Description automatically generated">
            <a:extLst>
              <a:ext uri="{FF2B5EF4-FFF2-40B4-BE49-F238E27FC236}">
                <a16:creationId xmlns:a16="http://schemas.microsoft.com/office/drawing/2014/main" id="{5B80962A-0AE1-E9D7-683D-33B750CE1B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718958" flipV="1">
            <a:off x="1974090" y="6988266"/>
            <a:ext cx="750608" cy="480230"/>
          </a:xfrm>
          <a:prstGeom prst="rect">
            <a:avLst/>
          </a:prstGeom>
        </p:spPr>
      </p:pic>
      <p:pic>
        <p:nvPicPr>
          <p:cNvPr id="403" name="Picture 402" descr="A red oval object on a black background&#10;&#10;Description automatically generated">
            <a:extLst>
              <a:ext uri="{FF2B5EF4-FFF2-40B4-BE49-F238E27FC236}">
                <a16:creationId xmlns:a16="http://schemas.microsoft.com/office/drawing/2014/main" id="{76F33B61-9E61-E6BB-0CEA-5E387B9916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713742" flipV="1">
            <a:off x="-1066027" y="7052082"/>
            <a:ext cx="515529" cy="499083"/>
          </a:xfrm>
          <a:prstGeom prst="rect">
            <a:avLst/>
          </a:prstGeom>
        </p:spPr>
      </p:pic>
      <p:pic>
        <p:nvPicPr>
          <p:cNvPr id="404" name="Picture 403" descr="A red object on a black background&#10;&#10;Description automatically generated with medium confidence">
            <a:extLst>
              <a:ext uri="{FF2B5EF4-FFF2-40B4-BE49-F238E27FC236}">
                <a16:creationId xmlns:a16="http://schemas.microsoft.com/office/drawing/2014/main" id="{141FE628-9463-0B6F-70B4-F3934BDBE9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262697" flipV="1">
            <a:off x="-2301777" y="7151716"/>
            <a:ext cx="836755" cy="557598"/>
          </a:xfrm>
          <a:prstGeom prst="rect">
            <a:avLst/>
          </a:prstGeom>
        </p:spPr>
      </p:pic>
      <p:pic>
        <p:nvPicPr>
          <p:cNvPr id="405" name="Picture 404" descr="A red oval object on a black background&#10;&#10;Description automatically generated">
            <a:extLst>
              <a:ext uri="{FF2B5EF4-FFF2-40B4-BE49-F238E27FC236}">
                <a16:creationId xmlns:a16="http://schemas.microsoft.com/office/drawing/2014/main" id="{BBDDE2B0-BE9A-5647-6AA5-466625A1A5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140028">
            <a:off x="77218" y="7103293"/>
            <a:ext cx="931874" cy="408096"/>
          </a:xfrm>
          <a:prstGeom prst="rect">
            <a:avLst/>
          </a:prstGeom>
        </p:spPr>
      </p:pic>
      <p:pic>
        <p:nvPicPr>
          <p:cNvPr id="406" name="!!badcell1" descr="A red virus on a black background&#10;&#10;Description automatically generated with low confidence">
            <a:extLst>
              <a:ext uri="{FF2B5EF4-FFF2-40B4-BE49-F238E27FC236}">
                <a16:creationId xmlns:a16="http://schemas.microsoft.com/office/drawing/2014/main" id="{7D6EA4F4-1D26-7BAA-7CF9-3059D3E88E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167645">
            <a:off x="828913" y="6604002"/>
            <a:ext cx="1715451" cy="1053820"/>
          </a:xfrm>
          <a:prstGeom prst="rect">
            <a:avLst/>
          </a:prstGeom>
        </p:spPr>
      </p:pic>
      <p:pic>
        <p:nvPicPr>
          <p:cNvPr id="407" name="!!badcell3" descr="A red virus on a black background&#10;&#10;Description automatically generated with low confidence">
            <a:extLst>
              <a:ext uri="{FF2B5EF4-FFF2-40B4-BE49-F238E27FC236}">
                <a16:creationId xmlns:a16="http://schemas.microsoft.com/office/drawing/2014/main" id="{F53267B1-026C-ACC4-7D42-9D27367DF16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167645">
            <a:off x="-929727" y="6529675"/>
            <a:ext cx="1715451" cy="1053820"/>
          </a:xfrm>
          <a:prstGeom prst="rect">
            <a:avLst/>
          </a:prstGeom>
        </p:spPr>
      </p:pic>
      <p:pic>
        <p:nvPicPr>
          <p:cNvPr id="408" name="!!badcell2" descr="A red virus on a black background&#10;&#10;Description automatically generated with low confidence">
            <a:extLst>
              <a:ext uri="{FF2B5EF4-FFF2-40B4-BE49-F238E27FC236}">
                <a16:creationId xmlns:a16="http://schemas.microsoft.com/office/drawing/2014/main" id="{71BB6F8D-185F-8C4C-4C86-607A4C6E9C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167645">
            <a:off x="-283737" y="6162751"/>
            <a:ext cx="1715451" cy="1053820"/>
          </a:xfrm>
          <a:prstGeom prst="rect">
            <a:avLst/>
          </a:prstGeom>
        </p:spPr>
      </p:pic>
      <p:pic>
        <p:nvPicPr>
          <p:cNvPr id="409" name="!!badcell5" descr="A red virus on a black background&#10;&#10;Description automatically generated with low confidence">
            <a:extLst>
              <a:ext uri="{FF2B5EF4-FFF2-40B4-BE49-F238E27FC236}">
                <a16:creationId xmlns:a16="http://schemas.microsoft.com/office/drawing/2014/main" id="{21C05E93-BF0B-5DDA-1892-22210CBB2EC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167645">
            <a:off x="-2358986" y="6733523"/>
            <a:ext cx="1715451" cy="1053820"/>
          </a:xfrm>
          <a:prstGeom prst="rect">
            <a:avLst/>
          </a:prstGeom>
        </p:spPr>
      </p:pic>
      <p:pic>
        <p:nvPicPr>
          <p:cNvPr id="410" name="!!badcell4" descr="A red virus on a black background&#10;&#10;Description automatically generated with low confidence">
            <a:extLst>
              <a:ext uri="{FF2B5EF4-FFF2-40B4-BE49-F238E27FC236}">
                <a16:creationId xmlns:a16="http://schemas.microsoft.com/office/drawing/2014/main" id="{C8029338-5F57-3737-C3A6-976E33DDED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167645">
            <a:off x="-2131247" y="6009403"/>
            <a:ext cx="1715451" cy="1053820"/>
          </a:xfrm>
          <a:prstGeom prst="rect">
            <a:avLst/>
          </a:prstGeom>
        </p:spPr>
      </p:pic>
      <p:pic>
        <p:nvPicPr>
          <p:cNvPr id="411" name="!!badcell6" descr="A red virus on a black background&#10;&#10;Description automatically generated with low confidence">
            <a:extLst>
              <a:ext uri="{FF2B5EF4-FFF2-40B4-BE49-F238E27FC236}">
                <a16:creationId xmlns:a16="http://schemas.microsoft.com/office/drawing/2014/main" id="{22FCE245-C189-3D95-E85F-7C39DD68DE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167645">
            <a:off x="-3510518" y="6741282"/>
            <a:ext cx="1715451" cy="1053820"/>
          </a:xfrm>
          <a:prstGeom prst="rect">
            <a:avLst/>
          </a:prstGeom>
        </p:spPr>
      </p:pic>
      <p:pic>
        <p:nvPicPr>
          <p:cNvPr id="412" name="!!badcell8" descr="A red virus on a black background&#10;&#10;Description automatically generated with low confidence">
            <a:extLst>
              <a:ext uri="{FF2B5EF4-FFF2-40B4-BE49-F238E27FC236}">
                <a16:creationId xmlns:a16="http://schemas.microsoft.com/office/drawing/2014/main" id="{79434346-FDE8-131A-CA14-6EC2F56697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167645">
            <a:off x="-5041270" y="7286377"/>
            <a:ext cx="1715451" cy="1053820"/>
          </a:xfrm>
          <a:prstGeom prst="rect">
            <a:avLst/>
          </a:prstGeom>
        </p:spPr>
      </p:pic>
      <p:pic>
        <p:nvPicPr>
          <p:cNvPr id="413" name="!!badcell7" descr="A red virus on a black background&#10;&#10;Description automatically generated with low confidence">
            <a:extLst>
              <a:ext uri="{FF2B5EF4-FFF2-40B4-BE49-F238E27FC236}">
                <a16:creationId xmlns:a16="http://schemas.microsoft.com/office/drawing/2014/main" id="{FFA168E0-83DB-9CFD-5F02-DFF8FA92677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167645">
            <a:off x="-4404868" y="6455655"/>
            <a:ext cx="1715451" cy="1053820"/>
          </a:xfrm>
          <a:prstGeom prst="rect">
            <a:avLst/>
          </a:prstGeom>
        </p:spPr>
      </p:pic>
    </p:spTree>
    <p:extLst>
      <p:ext uri="{BB962C8B-B14F-4D97-AF65-F5344CB8AC3E}">
        <p14:creationId xmlns:p14="http://schemas.microsoft.com/office/powerpoint/2010/main" val="2334309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72251A-CB21-FFD0-37B9-848B46BFC103}"/>
              </a:ext>
            </a:extLst>
          </p:cNvPr>
          <p:cNvSpPr txBox="1"/>
          <p:nvPr/>
        </p:nvSpPr>
        <p:spPr>
          <a:xfrm>
            <a:off x="6590662" y="4267832"/>
            <a:ext cx="4805996" cy="129711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000" b="1" kern="1200">
                <a:solidFill>
                  <a:schemeClr val="tx2"/>
                </a:solidFill>
                <a:latin typeface="+mj-lt"/>
                <a:ea typeface="+mj-ea"/>
                <a:cs typeface="+mj-cs"/>
              </a:rPr>
              <a:t>THANK YOU FOR LISTENING </a:t>
            </a:r>
            <a:r>
              <a:rPr lang="en-US" sz="4000" b="1" kern="1200">
                <a:solidFill>
                  <a:schemeClr val="tx2"/>
                </a:solidFill>
                <a:latin typeface="+mj-lt"/>
                <a:ea typeface="+mj-ea"/>
                <a:cs typeface="+mj-cs"/>
                <a:sym typeface="Wingdings" panose="05000000000000000000" pitchFamily="2" charset="2"/>
              </a:rPr>
              <a:t></a:t>
            </a:r>
            <a:r>
              <a:rPr lang="en-US" sz="4000" b="1" kern="1200">
                <a:solidFill>
                  <a:schemeClr val="tx2"/>
                </a:solidFill>
                <a:latin typeface="+mj-lt"/>
                <a:ea typeface="+mj-ea"/>
                <a:cs typeface="+mj-cs"/>
              </a:rPr>
              <a:t> </a:t>
            </a:r>
          </a:p>
        </p:txBody>
      </p:sp>
      <p:pic>
        <p:nvPicPr>
          <p:cNvPr id="12" name="Graphic 11" descr="Smiling Face with No Fill">
            <a:extLst>
              <a:ext uri="{FF2B5EF4-FFF2-40B4-BE49-F238E27FC236}">
                <a16:creationId xmlns:a16="http://schemas.microsoft.com/office/drawing/2014/main" id="{34147616-703C-A07C-8FCF-557BC5DA7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9" name="Group 18">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0" name="Freeform: Shape 19">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8121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5"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1002" descr="תמונה שמכילה טקסט, תרשים&#10;&#10;התיאור נוצר באופן אוטומטי">
            <a:extLst>
              <a:ext uri="{FF2B5EF4-FFF2-40B4-BE49-F238E27FC236}">
                <a16:creationId xmlns:a16="http://schemas.microsoft.com/office/drawing/2014/main" id="{A085714F-9483-6BF6-DEE6-BEB2DA42017C}"/>
              </a:ext>
            </a:extLst>
          </p:cNvPr>
          <p:cNvPicPr>
            <a:picLocks noChangeAspect="1"/>
          </p:cNvPicPr>
          <p:nvPr/>
        </p:nvPicPr>
        <p:blipFill>
          <a:blip r:embed="rId3"/>
          <a:stretch>
            <a:fillRect/>
          </a:stretch>
        </p:blipFill>
        <p:spPr>
          <a:xfrm>
            <a:off x="703182" y="1881055"/>
            <a:ext cx="4777381" cy="292614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27" name="Subtitle 13">
            <a:extLst>
              <a:ext uri="{FF2B5EF4-FFF2-40B4-BE49-F238E27FC236}">
                <a16:creationId xmlns:a16="http://schemas.microsoft.com/office/drawing/2014/main" id="{FB93E383-3992-2AEC-DA99-45E7085D49F5}"/>
              </a:ext>
            </a:extLst>
          </p:cNvPr>
          <p:cNvGraphicFramePr/>
          <p:nvPr>
            <p:extLst>
              <p:ext uri="{D42A27DB-BD31-4B8C-83A1-F6EECF244321}">
                <p14:modId xmlns:p14="http://schemas.microsoft.com/office/powerpoint/2010/main" val="2886749302"/>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ubtitle 13">
            <a:extLst>
              <a:ext uri="{FF2B5EF4-FFF2-40B4-BE49-F238E27FC236}">
                <a16:creationId xmlns:a16="http://schemas.microsoft.com/office/drawing/2014/main" id="{486FAE3B-175B-8485-AA34-8F4C74DC57F3}"/>
              </a:ext>
            </a:extLst>
          </p:cNvPr>
          <p:cNvSpPr txBox="1">
            <a:spLocks/>
          </p:cNvSpPr>
          <p:nvPr/>
        </p:nvSpPr>
        <p:spPr>
          <a:xfrm>
            <a:off x="804672" y="571789"/>
            <a:ext cx="7872189"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Risks &amp; Treatments</a:t>
            </a:r>
            <a:endParaRPr lang="en-US" sz="4000" b="1" dirty="0">
              <a:latin typeface="Arial" panose="020B0604020202020204" pitchFamily="34" charset="0"/>
              <a:ea typeface="Arial" panose="020B0604020202020204" pitchFamily="34" charset="0"/>
              <a:cs typeface="+mj-cs"/>
            </a:endParaRPr>
          </a:p>
        </p:txBody>
      </p:sp>
      <p:pic>
        <p:nvPicPr>
          <p:cNvPr id="122" name="Picture 121" descr="A red object on a black background&#10;&#10;Description automatically generated with medium confidence">
            <a:extLst>
              <a:ext uri="{FF2B5EF4-FFF2-40B4-BE49-F238E27FC236}">
                <a16:creationId xmlns:a16="http://schemas.microsoft.com/office/drawing/2014/main" id="{2B5E445D-C0BA-B0F1-495C-3C26CECAFB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260338" flipV="1">
            <a:off x="10179352" y="209580"/>
            <a:ext cx="1430425" cy="557598"/>
          </a:xfrm>
          <a:prstGeom prst="rect">
            <a:avLst/>
          </a:prstGeom>
        </p:spPr>
      </p:pic>
      <p:pic>
        <p:nvPicPr>
          <p:cNvPr id="123" name="Picture 122" descr="A red object on a black background&#10;&#10;Description automatically generated with medium confidence">
            <a:extLst>
              <a:ext uri="{FF2B5EF4-FFF2-40B4-BE49-F238E27FC236}">
                <a16:creationId xmlns:a16="http://schemas.microsoft.com/office/drawing/2014/main" id="{327B2063-4257-DCE2-3ABA-633975C367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129221" flipV="1">
            <a:off x="10644656" y="562000"/>
            <a:ext cx="773084" cy="603522"/>
          </a:xfrm>
          <a:prstGeom prst="rect">
            <a:avLst/>
          </a:prstGeom>
        </p:spPr>
      </p:pic>
      <p:pic>
        <p:nvPicPr>
          <p:cNvPr id="124" name="Picture 123" descr="A red object on a black background&#10;&#10;Description automatically generated with medium confidence">
            <a:extLst>
              <a:ext uri="{FF2B5EF4-FFF2-40B4-BE49-F238E27FC236}">
                <a16:creationId xmlns:a16="http://schemas.microsoft.com/office/drawing/2014/main" id="{5A233640-FA75-488A-FECE-A0E0463C64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039774" flipV="1">
            <a:off x="10667806" y="211140"/>
            <a:ext cx="1247148" cy="486154"/>
          </a:xfrm>
          <a:prstGeom prst="rect">
            <a:avLst/>
          </a:prstGeom>
        </p:spPr>
      </p:pic>
      <p:pic>
        <p:nvPicPr>
          <p:cNvPr id="125" name="Picture 124" descr="A red oval object on a black background&#10;&#10;Description automatically generated">
            <a:extLst>
              <a:ext uri="{FF2B5EF4-FFF2-40B4-BE49-F238E27FC236}">
                <a16:creationId xmlns:a16="http://schemas.microsoft.com/office/drawing/2014/main" id="{BAF2C517-1C63-C4DC-973E-A6426C755F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039774" flipV="1">
            <a:off x="10103289" y="-109879"/>
            <a:ext cx="812428" cy="316694"/>
          </a:xfrm>
          <a:prstGeom prst="rect">
            <a:avLst/>
          </a:prstGeom>
        </p:spPr>
      </p:pic>
      <p:pic>
        <p:nvPicPr>
          <p:cNvPr id="126" name="Picture 125" descr="A red circle with black background&#10;&#10;Description automatically generated with medium confidence">
            <a:extLst>
              <a:ext uri="{FF2B5EF4-FFF2-40B4-BE49-F238E27FC236}">
                <a16:creationId xmlns:a16="http://schemas.microsoft.com/office/drawing/2014/main" id="{FF7BEE76-AA24-CB76-768C-86D27C1261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7111348" flipV="1">
            <a:off x="10999403" y="444603"/>
            <a:ext cx="856558" cy="707838"/>
          </a:xfrm>
          <a:prstGeom prst="rect">
            <a:avLst/>
          </a:prstGeom>
        </p:spPr>
      </p:pic>
      <p:pic>
        <p:nvPicPr>
          <p:cNvPr id="127" name="Picture 126" descr="A red object on a black background&#10;&#10;Description automatically generated with medium confidence">
            <a:extLst>
              <a:ext uri="{FF2B5EF4-FFF2-40B4-BE49-F238E27FC236}">
                <a16:creationId xmlns:a16="http://schemas.microsoft.com/office/drawing/2014/main" id="{3265F351-855D-A86B-2B69-8B9C68F6D4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132017" flipV="1">
            <a:off x="11243685" y="171984"/>
            <a:ext cx="939280" cy="557598"/>
          </a:xfrm>
          <a:prstGeom prst="rect">
            <a:avLst/>
          </a:prstGeom>
        </p:spPr>
      </p:pic>
      <p:pic>
        <p:nvPicPr>
          <p:cNvPr id="128" name="Picture 127" descr="A red oval object on a black background&#10;&#10;Description automatically generated">
            <a:extLst>
              <a:ext uri="{FF2B5EF4-FFF2-40B4-BE49-F238E27FC236}">
                <a16:creationId xmlns:a16="http://schemas.microsoft.com/office/drawing/2014/main" id="{EC2A1A78-E2AE-7356-B4F1-A9641139DD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580266" flipV="1">
            <a:off x="11289869" y="666806"/>
            <a:ext cx="557988" cy="461106"/>
          </a:xfrm>
          <a:prstGeom prst="rect">
            <a:avLst/>
          </a:prstGeom>
        </p:spPr>
      </p:pic>
      <p:pic>
        <p:nvPicPr>
          <p:cNvPr id="129" name="Picture 128" descr="A red circle with black background&#10;&#10;Description automatically generated with low confidence">
            <a:extLst>
              <a:ext uri="{FF2B5EF4-FFF2-40B4-BE49-F238E27FC236}">
                <a16:creationId xmlns:a16="http://schemas.microsoft.com/office/drawing/2014/main" id="{0C9F7AAB-E333-3DC5-4B6F-4F7AA4A4EF2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909659" flipV="1">
            <a:off x="9960944" y="187214"/>
            <a:ext cx="1189667" cy="463747"/>
          </a:xfrm>
          <a:prstGeom prst="rect">
            <a:avLst/>
          </a:prstGeom>
        </p:spPr>
      </p:pic>
      <p:pic>
        <p:nvPicPr>
          <p:cNvPr id="130" name="Picture 129" descr="A red object on a black background&#10;&#10;Description automatically generated with medium confidence">
            <a:extLst>
              <a:ext uri="{FF2B5EF4-FFF2-40B4-BE49-F238E27FC236}">
                <a16:creationId xmlns:a16="http://schemas.microsoft.com/office/drawing/2014/main" id="{F4BBF1A4-D2F2-D0E2-EDE3-C085F8FF36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691814" flipH="1" flipV="1">
            <a:off x="9740900" y="513533"/>
            <a:ext cx="1305909" cy="557598"/>
          </a:xfrm>
          <a:prstGeom prst="rect">
            <a:avLst/>
          </a:prstGeom>
        </p:spPr>
      </p:pic>
      <p:pic>
        <p:nvPicPr>
          <p:cNvPr id="131" name="Picture 130" descr="A red oval object on a black background&#10;&#10;Description automatically generated">
            <a:extLst>
              <a:ext uri="{FF2B5EF4-FFF2-40B4-BE49-F238E27FC236}">
                <a16:creationId xmlns:a16="http://schemas.microsoft.com/office/drawing/2014/main" id="{03DB1D0D-2CEF-3A74-3400-28318B0B9B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800830">
            <a:off x="9588164" y="316845"/>
            <a:ext cx="931874" cy="408096"/>
          </a:xfrm>
          <a:prstGeom prst="rect">
            <a:avLst/>
          </a:prstGeom>
        </p:spPr>
      </p:pic>
      <p:pic>
        <p:nvPicPr>
          <p:cNvPr id="132" name="Picture 131" descr="A red object on a black background&#10;&#10;Description automatically generated with medium confidence">
            <a:extLst>
              <a:ext uri="{FF2B5EF4-FFF2-40B4-BE49-F238E27FC236}">
                <a16:creationId xmlns:a16="http://schemas.microsoft.com/office/drawing/2014/main" id="{81138743-2233-4E31-2A4A-261C57027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260338" flipV="1">
            <a:off x="9089332" y="186643"/>
            <a:ext cx="1088322" cy="424242"/>
          </a:xfrm>
          <a:prstGeom prst="rect">
            <a:avLst/>
          </a:prstGeom>
        </p:spPr>
      </p:pic>
      <p:pic>
        <p:nvPicPr>
          <p:cNvPr id="133" name="Picture 132" descr="A red object on a black background&#10;&#10;Description automatically generated with medium confidence">
            <a:extLst>
              <a:ext uri="{FF2B5EF4-FFF2-40B4-BE49-F238E27FC236}">
                <a16:creationId xmlns:a16="http://schemas.microsoft.com/office/drawing/2014/main" id="{CA9596B4-5D25-9DFF-3C1E-B2616014A4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349785" flipV="1">
            <a:off x="9529823" y="127978"/>
            <a:ext cx="462908" cy="1007918"/>
          </a:xfrm>
          <a:prstGeom prst="rect">
            <a:avLst/>
          </a:prstGeom>
        </p:spPr>
      </p:pic>
      <p:pic>
        <p:nvPicPr>
          <p:cNvPr id="134" name="Picture 133" descr="A red oval object on a black background&#10;&#10;Description automatically generated">
            <a:extLst>
              <a:ext uri="{FF2B5EF4-FFF2-40B4-BE49-F238E27FC236}">
                <a16:creationId xmlns:a16="http://schemas.microsoft.com/office/drawing/2014/main" id="{6F3B74BB-52AB-9336-2C9C-E27B2CD4F2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260338" flipV="1">
            <a:off x="11048641" y="-105691"/>
            <a:ext cx="812428" cy="443688"/>
          </a:xfrm>
          <a:prstGeom prst="rect">
            <a:avLst/>
          </a:prstGeom>
        </p:spPr>
      </p:pic>
      <p:pic>
        <p:nvPicPr>
          <p:cNvPr id="135" name="Picture 134" descr="A red circle with black background&#10;&#10;Description automatically generated with low confidence">
            <a:extLst>
              <a:ext uri="{FF2B5EF4-FFF2-40B4-BE49-F238E27FC236}">
                <a16:creationId xmlns:a16="http://schemas.microsoft.com/office/drawing/2014/main" id="{BA6AAE3F-6844-2F1E-913A-32A9CA392F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909659" flipV="1">
            <a:off x="9488063" y="-71048"/>
            <a:ext cx="1189667" cy="463747"/>
          </a:xfrm>
          <a:prstGeom prst="rect">
            <a:avLst/>
          </a:prstGeom>
        </p:spPr>
      </p:pic>
      <p:pic>
        <p:nvPicPr>
          <p:cNvPr id="136" name="Picture 135" descr="A red object on a black background&#10;&#10;Description automatically generated with medium confidence">
            <a:extLst>
              <a:ext uri="{FF2B5EF4-FFF2-40B4-BE49-F238E27FC236}">
                <a16:creationId xmlns:a16="http://schemas.microsoft.com/office/drawing/2014/main" id="{AC602334-8925-0CE0-E106-D487FF2656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044964" flipH="1" flipV="1">
            <a:off x="13147204" y="15912"/>
            <a:ext cx="896918" cy="811861"/>
          </a:xfrm>
          <a:prstGeom prst="rect">
            <a:avLst/>
          </a:prstGeom>
        </p:spPr>
      </p:pic>
      <p:pic>
        <p:nvPicPr>
          <p:cNvPr id="137" name="Picture 136" descr="A red object on a black background&#10;&#10;Description automatically generated with medium confidence">
            <a:extLst>
              <a:ext uri="{FF2B5EF4-FFF2-40B4-BE49-F238E27FC236}">
                <a16:creationId xmlns:a16="http://schemas.microsoft.com/office/drawing/2014/main" id="{24647054-3DEB-9267-0E5E-D3EEF84891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039774" flipV="1">
            <a:off x="11943414" y="44440"/>
            <a:ext cx="1430425" cy="557598"/>
          </a:xfrm>
          <a:prstGeom prst="rect">
            <a:avLst/>
          </a:prstGeom>
        </p:spPr>
      </p:pic>
      <p:pic>
        <p:nvPicPr>
          <p:cNvPr id="138" name="Picture 137" descr="A red object on a black background&#10;&#10;Description automatically generated with medium confidence">
            <a:extLst>
              <a:ext uri="{FF2B5EF4-FFF2-40B4-BE49-F238E27FC236}">
                <a16:creationId xmlns:a16="http://schemas.microsoft.com/office/drawing/2014/main" id="{D8323453-DC52-BAAC-AB66-BDD1C5F7C5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702935" flipV="1">
            <a:off x="12523073" y="155803"/>
            <a:ext cx="836755" cy="557598"/>
          </a:xfrm>
          <a:prstGeom prst="rect">
            <a:avLst/>
          </a:prstGeom>
        </p:spPr>
      </p:pic>
      <p:pic>
        <p:nvPicPr>
          <p:cNvPr id="139" name="Picture 138" descr="A red circle with black background&#10;&#10;Description automatically generated with low confidence">
            <a:extLst>
              <a:ext uri="{FF2B5EF4-FFF2-40B4-BE49-F238E27FC236}">
                <a16:creationId xmlns:a16="http://schemas.microsoft.com/office/drawing/2014/main" id="{A38D860E-5A82-7486-E7AA-990F38F5C7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039774" flipV="1">
            <a:off x="11860483" y="322147"/>
            <a:ext cx="1189667" cy="463747"/>
          </a:xfrm>
          <a:prstGeom prst="rect">
            <a:avLst/>
          </a:prstGeom>
        </p:spPr>
      </p:pic>
      <p:pic>
        <p:nvPicPr>
          <p:cNvPr id="140" name="Picture 139" descr="A red oval object on a black background&#10;&#10;Description automatically generated">
            <a:extLst>
              <a:ext uri="{FF2B5EF4-FFF2-40B4-BE49-F238E27FC236}">
                <a16:creationId xmlns:a16="http://schemas.microsoft.com/office/drawing/2014/main" id="{3B78B7F3-65A3-9CDA-514F-FBA8E91BAC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039774" flipV="1">
            <a:off x="12415735" y="496535"/>
            <a:ext cx="812428" cy="316694"/>
          </a:xfrm>
          <a:prstGeom prst="rect">
            <a:avLst/>
          </a:prstGeom>
        </p:spPr>
      </p:pic>
      <p:pic>
        <p:nvPicPr>
          <p:cNvPr id="141" name="Picture 140" descr="A red object on a black background&#10;&#10;Description automatically generated with medium confidence">
            <a:extLst>
              <a:ext uri="{FF2B5EF4-FFF2-40B4-BE49-F238E27FC236}">
                <a16:creationId xmlns:a16="http://schemas.microsoft.com/office/drawing/2014/main" id="{FE453C06-869E-7F1F-B737-07D57E7F98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705731" flipV="1">
            <a:off x="13113331" y="-91891"/>
            <a:ext cx="596023" cy="878726"/>
          </a:xfrm>
          <a:prstGeom prst="rect">
            <a:avLst/>
          </a:prstGeom>
        </p:spPr>
      </p:pic>
      <p:pic>
        <p:nvPicPr>
          <p:cNvPr id="142" name="Picture 141" descr="A red circle with black background&#10;&#10;Description automatically generated with medium confidence">
            <a:extLst>
              <a:ext uri="{FF2B5EF4-FFF2-40B4-BE49-F238E27FC236}">
                <a16:creationId xmlns:a16="http://schemas.microsoft.com/office/drawing/2014/main" id="{C8AF5C86-E261-7047-E300-5BDA1973B8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3347093" flipV="1">
            <a:off x="14301514" y="-663039"/>
            <a:ext cx="791380" cy="569373"/>
          </a:xfrm>
          <a:prstGeom prst="rect">
            <a:avLst/>
          </a:prstGeom>
        </p:spPr>
      </p:pic>
      <p:pic>
        <p:nvPicPr>
          <p:cNvPr id="143" name="Picture 142" descr="A red object on a black background&#10;&#10;Description automatically generated with medium confidence">
            <a:extLst>
              <a:ext uri="{FF2B5EF4-FFF2-40B4-BE49-F238E27FC236}">
                <a16:creationId xmlns:a16="http://schemas.microsoft.com/office/drawing/2014/main" id="{E55491AF-DDC0-B79C-015C-802B6B2492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275519" flipV="1">
            <a:off x="13810628" y="-601167"/>
            <a:ext cx="907680" cy="878726"/>
          </a:xfrm>
          <a:prstGeom prst="rect">
            <a:avLst/>
          </a:prstGeom>
        </p:spPr>
      </p:pic>
      <p:pic>
        <p:nvPicPr>
          <p:cNvPr id="144" name="Picture 143" descr="A red object on a black background&#10;&#10;Description automatically generated with medium confidence">
            <a:extLst>
              <a:ext uri="{FF2B5EF4-FFF2-40B4-BE49-F238E27FC236}">
                <a16:creationId xmlns:a16="http://schemas.microsoft.com/office/drawing/2014/main" id="{87D74C56-38F5-2D86-CCA0-7446EBF25F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364966" flipV="1">
            <a:off x="13680849" y="-593953"/>
            <a:ext cx="836755" cy="557598"/>
          </a:xfrm>
          <a:prstGeom prst="rect">
            <a:avLst/>
          </a:prstGeom>
        </p:spPr>
      </p:pic>
      <p:pic>
        <p:nvPicPr>
          <p:cNvPr id="145" name="Picture 144" descr="A red circle with black background&#10;&#10;Description automatically generated with low confidence">
            <a:extLst>
              <a:ext uri="{FF2B5EF4-FFF2-40B4-BE49-F238E27FC236}">
                <a16:creationId xmlns:a16="http://schemas.microsoft.com/office/drawing/2014/main" id="{B808590B-CF5B-3542-1F4F-E109D78C80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275519" flipV="1">
            <a:off x="13705554" y="-62522"/>
            <a:ext cx="754906" cy="730825"/>
          </a:xfrm>
          <a:prstGeom prst="rect">
            <a:avLst/>
          </a:prstGeom>
        </p:spPr>
      </p:pic>
      <p:pic>
        <p:nvPicPr>
          <p:cNvPr id="146" name="Picture 145" descr="A red oval object on a black background&#10;&#10;Description automatically generated">
            <a:extLst>
              <a:ext uri="{FF2B5EF4-FFF2-40B4-BE49-F238E27FC236}">
                <a16:creationId xmlns:a16="http://schemas.microsoft.com/office/drawing/2014/main" id="{34787409-32C2-14C6-B1A8-55D4A2AF5A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275519" flipV="1">
            <a:off x="14226504" y="-125269"/>
            <a:ext cx="515529" cy="499083"/>
          </a:xfrm>
          <a:prstGeom prst="rect">
            <a:avLst/>
          </a:prstGeom>
        </p:spPr>
      </p:pic>
      <p:pic>
        <p:nvPicPr>
          <p:cNvPr id="147" name="Picture 146" descr="A red oval object on a black background&#10;&#10;Description automatically generated">
            <a:extLst>
              <a:ext uri="{FF2B5EF4-FFF2-40B4-BE49-F238E27FC236}">
                <a16:creationId xmlns:a16="http://schemas.microsoft.com/office/drawing/2014/main" id="{3D72A0A3-8F94-3787-0972-34DDB52B7F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816011" flipV="1">
            <a:off x="14554503" y="-341911"/>
            <a:ext cx="515529" cy="499083"/>
          </a:xfrm>
          <a:prstGeom prst="rect">
            <a:avLst/>
          </a:prstGeom>
        </p:spPr>
      </p:pic>
      <p:pic>
        <p:nvPicPr>
          <p:cNvPr id="148" name="Picture 147" descr="A red circle with black background&#10;&#10;Description automatically generated with low confidence">
            <a:extLst>
              <a:ext uri="{FF2B5EF4-FFF2-40B4-BE49-F238E27FC236}">
                <a16:creationId xmlns:a16="http://schemas.microsoft.com/office/drawing/2014/main" id="{4ED72B1A-5D34-B1A5-7030-E0E6F9FEFFE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7524840" flipV="1">
            <a:off x="12591936" y="-186304"/>
            <a:ext cx="1260739" cy="437604"/>
          </a:xfrm>
          <a:prstGeom prst="rect">
            <a:avLst/>
          </a:prstGeom>
        </p:spPr>
      </p:pic>
      <p:pic>
        <p:nvPicPr>
          <p:cNvPr id="149" name="Picture 148" descr="A red oval object on a black background&#10;&#10;Description automatically generated">
            <a:extLst>
              <a:ext uri="{FF2B5EF4-FFF2-40B4-BE49-F238E27FC236}">
                <a16:creationId xmlns:a16="http://schemas.microsoft.com/office/drawing/2014/main" id="{179F02FE-A54B-70AA-9767-DAEAF4DC46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816011">
            <a:off x="13328483" y="-386213"/>
            <a:ext cx="515529" cy="737675"/>
          </a:xfrm>
          <a:prstGeom prst="rect">
            <a:avLst/>
          </a:prstGeom>
        </p:spPr>
      </p:pic>
      <p:pic>
        <p:nvPicPr>
          <p:cNvPr id="150" name="Picture 149" descr="A red oval object on a black background&#10;&#10;Description automatically generated">
            <a:extLst>
              <a:ext uri="{FF2B5EF4-FFF2-40B4-BE49-F238E27FC236}">
                <a16:creationId xmlns:a16="http://schemas.microsoft.com/office/drawing/2014/main" id="{79AE4506-8DD4-2402-E163-9554092981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816011" flipV="1">
            <a:off x="13732205" y="-159487"/>
            <a:ext cx="515529" cy="499083"/>
          </a:xfrm>
          <a:prstGeom prst="rect">
            <a:avLst/>
          </a:prstGeom>
        </p:spPr>
      </p:pic>
      <p:pic>
        <p:nvPicPr>
          <p:cNvPr id="151" name="Picture 150" descr="A red circle with black background&#10;&#10;Description automatically generated with low confidence">
            <a:extLst>
              <a:ext uri="{FF2B5EF4-FFF2-40B4-BE49-F238E27FC236}">
                <a16:creationId xmlns:a16="http://schemas.microsoft.com/office/drawing/2014/main" id="{1A4561D9-895F-1EC1-A929-E83360F846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1289095" flipV="1">
            <a:off x="11800285" y="18309"/>
            <a:ext cx="1189667" cy="463747"/>
          </a:xfrm>
          <a:prstGeom prst="rect">
            <a:avLst/>
          </a:prstGeom>
        </p:spPr>
      </p:pic>
      <p:pic>
        <p:nvPicPr>
          <p:cNvPr id="152" name="Picture 151" descr="A red object on a black background&#10;&#10;Description automatically generated with medium confidence">
            <a:extLst>
              <a:ext uri="{FF2B5EF4-FFF2-40B4-BE49-F238E27FC236}">
                <a16:creationId xmlns:a16="http://schemas.microsoft.com/office/drawing/2014/main" id="{B64E1DBD-55CF-643B-EB04-BA15C84607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471250" flipH="1" flipV="1">
            <a:off x="11362801" y="365494"/>
            <a:ext cx="1305909" cy="557598"/>
          </a:xfrm>
          <a:prstGeom prst="rect">
            <a:avLst/>
          </a:prstGeom>
        </p:spPr>
      </p:pic>
      <p:pic>
        <p:nvPicPr>
          <p:cNvPr id="153" name="Picture 152" descr="A red oval object on a black background&#10;&#10;Description automatically generated">
            <a:extLst>
              <a:ext uri="{FF2B5EF4-FFF2-40B4-BE49-F238E27FC236}">
                <a16:creationId xmlns:a16="http://schemas.microsoft.com/office/drawing/2014/main" id="{510938C6-7BB7-D016-9B1D-A0B830A8CC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580266">
            <a:off x="11748446" y="161336"/>
            <a:ext cx="557988" cy="681543"/>
          </a:xfrm>
          <a:prstGeom prst="rect">
            <a:avLst/>
          </a:prstGeom>
        </p:spPr>
      </p:pic>
      <p:pic>
        <p:nvPicPr>
          <p:cNvPr id="154" name="Picture 153" descr="A red object on a black background&#10;&#10;Description automatically generated with medium confidence">
            <a:extLst>
              <a:ext uri="{FF2B5EF4-FFF2-40B4-BE49-F238E27FC236}">
                <a16:creationId xmlns:a16="http://schemas.microsoft.com/office/drawing/2014/main" id="{5C4D594C-0C46-E31A-8EA7-E3C9A9EF0C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748351" flipV="1">
            <a:off x="7656261" y="-143993"/>
            <a:ext cx="1321580" cy="603522"/>
          </a:xfrm>
          <a:prstGeom prst="rect">
            <a:avLst/>
          </a:prstGeom>
        </p:spPr>
      </p:pic>
      <p:pic>
        <p:nvPicPr>
          <p:cNvPr id="155" name="Picture 154" descr="A red object on a black background&#10;&#10;Description automatically generated with medium confidence">
            <a:extLst>
              <a:ext uri="{FF2B5EF4-FFF2-40B4-BE49-F238E27FC236}">
                <a16:creationId xmlns:a16="http://schemas.microsoft.com/office/drawing/2014/main" id="{C8A2DA4D-8138-9D7E-C92B-9E49A2FDA4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617234" flipV="1">
            <a:off x="7980272" y="-51311"/>
            <a:ext cx="462908" cy="1007918"/>
          </a:xfrm>
          <a:prstGeom prst="rect">
            <a:avLst/>
          </a:prstGeom>
        </p:spPr>
      </p:pic>
      <p:pic>
        <p:nvPicPr>
          <p:cNvPr id="156" name="Picture 155" descr="A red object on a black background&#10;&#10;Description automatically generated with medium confidence">
            <a:extLst>
              <a:ext uri="{FF2B5EF4-FFF2-40B4-BE49-F238E27FC236}">
                <a16:creationId xmlns:a16="http://schemas.microsoft.com/office/drawing/2014/main" id="{DE50D4E8-9EB7-707D-DF8F-2FC4DB9773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1527787" flipV="1">
            <a:off x="8145766" y="-47165"/>
            <a:ext cx="1247148" cy="486154"/>
          </a:xfrm>
          <a:prstGeom prst="rect">
            <a:avLst/>
          </a:prstGeom>
        </p:spPr>
      </p:pic>
      <p:pic>
        <p:nvPicPr>
          <p:cNvPr id="157" name="Picture 156" descr="A red circle with black background&#10;&#10;Description automatically generated with low confidence">
            <a:extLst>
              <a:ext uri="{FF2B5EF4-FFF2-40B4-BE49-F238E27FC236}">
                <a16:creationId xmlns:a16="http://schemas.microsoft.com/office/drawing/2014/main" id="{441D8620-29CF-0848-CF43-FE139370BC4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1527787" flipV="1">
            <a:off x="8075037" y="323893"/>
            <a:ext cx="1189667" cy="463747"/>
          </a:xfrm>
          <a:prstGeom prst="rect">
            <a:avLst/>
          </a:prstGeom>
        </p:spPr>
      </p:pic>
      <p:pic>
        <p:nvPicPr>
          <p:cNvPr id="158" name="Picture 157" descr="A red oval object on a black background&#10;&#10;Description automatically generated">
            <a:extLst>
              <a:ext uri="{FF2B5EF4-FFF2-40B4-BE49-F238E27FC236}">
                <a16:creationId xmlns:a16="http://schemas.microsoft.com/office/drawing/2014/main" id="{FA068BD6-3653-D030-97C1-F17A04E3A1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527787" flipV="1">
            <a:off x="8398739" y="664542"/>
            <a:ext cx="812428" cy="316694"/>
          </a:xfrm>
          <a:prstGeom prst="rect">
            <a:avLst/>
          </a:prstGeom>
        </p:spPr>
      </p:pic>
      <p:pic>
        <p:nvPicPr>
          <p:cNvPr id="159" name="Picture 158" descr="A red circle with black background&#10;&#10;Description automatically generated with medium confidence">
            <a:extLst>
              <a:ext uri="{FF2B5EF4-FFF2-40B4-BE49-F238E27FC236}">
                <a16:creationId xmlns:a16="http://schemas.microsoft.com/office/drawing/2014/main" id="{1BDB34C8-16A1-9424-DAF1-93128405A7E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636058" flipV="1">
            <a:off x="8585378" y="495304"/>
            <a:ext cx="1321652" cy="458748"/>
          </a:xfrm>
          <a:prstGeom prst="rect">
            <a:avLst/>
          </a:prstGeom>
        </p:spPr>
      </p:pic>
      <p:pic>
        <p:nvPicPr>
          <p:cNvPr id="160" name="Picture 159" descr="A red object on a black background&#10;&#10;Description automatically generated with medium confidence">
            <a:extLst>
              <a:ext uri="{FF2B5EF4-FFF2-40B4-BE49-F238E27FC236}">
                <a16:creationId xmlns:a16="http://schemas.microsoft.com/office/drawing/2014/main" id="{6789C56C-938D-1BBB-71DB-A7BA50706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620030" flipV="1">
            <a:off x="8593791" y="62871"/>
            <a:ext cx="939280" cy="557598"/>
          </a:xfrm>
          <a:prstGeom prst="rect">
            <a:avLst/>
          </a:prstGeom>
        </p:spPr>
      </p:pic>
      <p:pic>
        <p:nvPicPr>
          <p:cNvPr id="161" name="Picture 160" descr="A red oval object on a black background&#10;&#10;Description automatically generated">
            <a:extLst>
              <a:ext uri="{FF2B5EF4-FFF2-40B4-BE49-F238E27FC236}">
                <a16:creationId xmlns:a16="http://schemas.microsoft.com/office/drawing/2014/main" id="{CB263DD6-2320-4900-FF25-89C5B1E30B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731629" flipV="1">
            <a:off x="8958099" y="-70663"/>
            <a:ext cx="931873" cy="339710"/>
          </a:xfrm>
          <a:prstGeom prst="rect">
            <a:avLst/>
          </a:prstGeom>
        </p:spPr>
      </p:pic>
      <p:pic>
        <p:nvPicPr>
          <p:cNvPr id="162" name="Picture 161" descr="A red circle with black background&#10;&#10;Description automatically generated with low confidence">
            <a:extLst>
              <a:ext uri="{FF2B5EF4-FFF2-40B4-BE49-F238E27FC236}">
                <a16:creationId xmlns:a16="http://schemas.microsoft.com/office/drawing/2014/main" id="{C331831D-8281-6395-80E2-F0525C972D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397672" flipV="1">
            <a:off x="8442058" y="-290745"/>
            <a:ext cx="1099141" cy="501941"/>
          </a:xfrm>
          <a:prstGeom prst="rect">
            <a:avLst/>
          </a:prstGeom>
        </p:spPr>
      </p:pic>
      <p:pic>
        <p:nvPicPr>
          <p:cNvPr id="163" name="Picture 162" descr="A red object on a black background&#10;&#10;Description automatically generated with medium confidence">
            <a:extLst>
              <a:ext uri="{FF2B5EF4-FFF2-40B4-BE49-F238E27FC236}">
                <a16:creationId xmlns:a16="http://schemas.microsoft.com/office/drawing/2014/main" id="{B94C792C-216D-65E5-750D-356D79D4BB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230563" flipH="1" flipV="1">
            <a:off x="14110683" y="-823521"/>
            <a:ext cx="967120" cy="476833"/>
          </a:xfrm>
          <a:prstGeom prst="rect">
            <a:avLst/>
          </a:prstGeom>
        </p:spPr>
      </p:pic>
      <p:pic>
        <p:nvPicPr>
          <p:cNvPr id="164" name="Picture 163" descr="A red oval object on a black background&#10;&#10;Description automatically generated">
            <a:extLst>
              <a:ext uri="{FF2B5EF4-FFF2-40B4-BE49-F238E27FC236}">
                <a16:creationId xmlns:a16="http://schemas.microsoft.com/office/drawing/2014/main" id="{EE977194-6FCE-13CF-ECD1-A5242C8AE9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63830">
            <a:off x="12163920" y="-292910"/>
            <a:ext cx="931874" cy="408096"/>
          </a:xfrm>
          <a:prstGeom prst="rect">
            <a:avLst/>
          </a:prstGeom>
        </p:spPr>
      </p:pic>
      <p:pic>
        <p:nvPicPr>
          <p:cNvPr id="165" name="Picture 164" descr="A red object on a black background&#10;&#10;Description automatically generated with medium confidence">
            <a:extLst>
              <a:ext uri="{FF2B5EF4-FFF2-40B4-BE49-F238E27FC236}">
                <a16:creationId xmlns:a16="http://schemas.microsoft.com/office/drawing/2014/main" id="{60212A71-0726-F011-804B-2913716537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748351" flipV="1">
            <a:off x="7534228" y="-454552"/>
            <a:ext cx="1044685" cy="603522"/>
          </a:xfrm>
          <a:prstGeom prst="rect">
            <a:avLst/>
          </a:prstGeom>
        </p:spPr>
      </p:pic>
      <p:pic>
        <p:nvPicPr>
          <p:cNvPr id="166" name="Picture 165" descr="A red object on a black background&#10;&#10;Description automatically generated with medium confidence">
            <a:extLst>
              <a:ext uri="{FF2B5EF4-FFF2-40B4-BE49-F238E27FC236}">
                <a16:creationId xmlns:a16="http://schemas.microsoft.com/office/drawing/2014/main" id="{F6BE4821-C9A6-C2D5-CA17-C16A93D1E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837798" flipV="1">
            <a:off x="13482900" y="-874081"/>
            <a:ext cx="462908" cy="1007918"/>
          </a:xfrm>
          <a:prstGeom prst="rect">
            <a:avLst/>
          </a:prstGeom>
        </p:spPr>
      </p:pic>
      <p:pic>
        <p:nvPicPr>
          <p:cNvPr id="167" name="Picture 166" descr="A red circle with black background&#10;&#10;Description automatically generated with low confidence">
            <a:extLst>
              <a:ext uri="{FF2B5EF4-FFF2-40B4-BE49-F238E27FC236}">
                <a16:creationId xmlns:a16="http://schemas.microsoft.com/office/drawing/2014/main" id="{7071CE5D-0A31-3761-518A-428AF220E0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2748351" flipV="1">
            <a:off x="8158550" y="-342907"/>
            <a:ext cx="844709" cy="349878"/>
          </a:xfrm>
          <a:prstGeom prst="rect">
            <a:avLst/>
          </a:prstGeom>
        </p:spPr>
      </p:pic>
      <p:pic>
        <p:nvPicPr>
          <p:cNvPr id="168" name="Picture 167" descr="A red oval object on a black background&#10;&#10;Description automatically generated">
            <a:extLst>
              <a:ext uri="{FF2B5EF4-FFF2-40B4-BE49-F238E27FC236}">
                <a16:creationId xmlns:a16="http://schemas.microsoft.com/office/drawing/2014/main" id="{5DB33EA4-7710-61EE-74BC-FD71482734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647209" flipV="1">
            <a:off x="7420379" y="-50582"/>
            <a:ext cx="750608" cy="480230"/>
          </a:xfrm>
          <a:prstGeom prst="rect">
            <a:avLst/>
          </a:prstGeom>
        </p:spPr>
      </p:pic>
      <p:pic>
        <p:nvPicPr>
          <p:cNvPr id="169" name="Picture 168" descr="A red oval object on a black background&#10;&#10;Description automatically generated">
            <a:extLst>
              <a:ext uri="{FF2B5EF4-FFF2-40B4-BE49-F238E27FC236}">
                <a16:creationId xmlns:a16="http://schemas.microsoft.com/office/drawing/2014/main" id="{585C7947-AB6B-477C-ABFE-396104A462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641993" flipV="1">
            <a:off x="10696306" y="-87479"/>
            <a:ext cx="515529" cy="499083"/>
          </a:xfrm>
          <a:prstGeom prst="rect">
            <a:avLst/>
          </a:prstGeom>
        </p:spPr>
      </p:pic>
      <p:pic>
        <p:nvPicPr>
          <p:cNvPr id="170" name="Picture 169" descr="A red object on a black background&#10;&#10;Description automatically generated with medium confidence">
            <a:extLst>
              <a:ext uri="{FF2B5EF4-FFF2-40B4-BE49-F238E27FC236}">
                <a16:creationId xmlns:a16="http://schemas.microsoft.com/office/drawing/2014/main" id="{34454098-DA8C-B946-C9E3-644AA36AF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190948" flipV="1">
            <a:off x="11612585" y="-230032"/>
            <a:ext cx="836755" cy="557598"/>
          </a:xfrm>
          <a:prstGeom prst="rect">
            <a:avLst/>
          </a:prstGeom>
        </p:spPr>
      </p:pic>
      <p:pic>
        <p:nvPicPr>
          <p:cNvPr id="171" name="Picture 170" descr="A red oval object on a black background&#10;&#10;Description automatically generated">
            <a:extLst>
              <a:ext uri="{FF2B5EF4-FFF2-40B4-BE49-F238E27FC236}">
                <a16:creationId xmlns:a16="http://schemas.microsoft.com/office/drawing/2014/main" id="{9C209340-BED6-5A47-0F90-C26CAEC672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068279">
            <a:off x="9136941" y="-67290"/>
            <a:ext cx="931874" cy="408096"/>
          </a:xfrm>
          <a:prstGeom prst="rect">
            <a:avLst/>
          </a:prstGeom>
        </p:spPr>
      </p:pic>
      <p:pic>
        <p:nvPicPr>
          <p:cNvPr id="173" name="!!badcell1" descr="A red virus on a black background&#10;&#10;Description automatically generated with low confidence">
            <a:extLst>
              <a:ext uri="{FF2B5EF4-FFF2-40B4-BE49-F238E27FC236}">
                <a16:creationId xmlns:a16="http://schemas.microsoft.com/office/drawing/2014/main" id="{DADAEEC8-7505-5020-87E5-A3E81B1426F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810105">
            <a:off x="7453186" y="-537913"/>
            <a:ext cx="1715451" cy="1053820"/>
          </a:xfrm>
          <a:prstGeom prst="rect">
            <a:avLst/>
          </a:prstGeom>
        </p:spPr>
      </p:pic>
      <p:pic>
        <p:nvPicPr>
          <p:cNvPr id="174" name="!!badcell3" descr="A red virus on a black background&#10;&#10;Description automatically generated with low confidence">
            <a:extLst>
              <a:ext uri="{FF2B5EF4-FFF2-40B4-BE49-F238E27FC236}">
                <a16:creationId xmlns:a16="http://schemas.microsoft.com/office/drawing/2014/main" id="{DE151794-3190-7D38-8640-6C644CD40D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810105">
            <a:off x="9201949" y="-337499"/>
            <a:ext cx="1715451" cy="1053820"/>
          </a:xfrm>
          <a:prstGeom prst="rect">
            <a:avLst/>
          </a:prstGeom>
        </p:spPr>
      </p:pic>
      <p:pic>
        <p:nvPicPr>
          <p:cNvPr id="175" name="!!badcell2" descr="A red virus on a black background&#10;&#10;Description automatically generated with low confidence">
            <a:extLst>
              <a:ext uri="{FF2B5EF4-FFF2-40B4-BE49-F238E27FC236}">
                <a16:creationId xmlns:a16="http://schemas.microsoft.com/office/drawing/2014/main" id="{11A0C5F1-EACE-1091-B4FC-1FF50EE132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810105">
            <a:off x="8531280" y="-17907"/>
            <a:ext cx="1715451" cy="1053820"/>
          </a:xfrm>
          <a:prstGeom prst="rect">
            <a:avLst/>
          </a:prstGeom>
        </p:spPr>
      </p:pic>
      <p:pic>
        <p:nvPicPr>
          <p:cNvPr id="176" name="!!badcell5" descr="A red virus on a black background&#10;&#10;Description automatically generated with low confidence">
            <a:extLst>
              <a:ext uri="{FF2B5EF4-FFF2-40B4-BE49-F238E27FC236}">
                <a16:creationId xmlns:a16="http://schemas.microsoft.com/office/drawing/2014/main" id="{95D4507C-A53D-0FA7-8B8D-E16F69137E8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810105">
            <a:off x="10642156" y="-438194"/>
            <a:ext cx="1715451" cy="1053820"/>
          </a:xfrm>
          <a:prstGeom prst="rect">
            <a:avLst/>
          </a:prstGeom>
        </p:spPr>
      </p:pic>
      <p:pic>
        <p:nvPicPr>
          <p:cNvPr id="177" name="!!badcell4" descr="A red virus on a black background&#10;&#10;Description automatically generated with low confidence">
            <a:extLst>
              <a:ext uri="{FF2B5EF4-FFF2-40B4-BE49-F238E27FC236}">
                <a16:creationId xmlns:a16="http://schemas.microsoft.com/office/drawing/2014/main" id="{3B762199-9C95-D8E6-72B4-1EE36305808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810105">
            <a:off x="10363009" y="267706"/>
            <a:ext cx="1715451" cy="1053820"/>
          </a:xfrm>
          <a:prstGeom prst="rect">
            <a:avLst/>
          </a:prstGeom>
        </p:spPr>
      </p:pic>
      <p:pic>
        <p:nvPicPr>
          <p:cNvPr id="178" name="!!badcell6" descr="A red virus on a black background&#10;&#10;Description automatically generated with low confidence">
            <a:extLst>
              <a:ext uri="{FF2B5EF4-FFF2-40B4-BE49-F238E27FC236}">
                <a16:creationId xmlns:a16="http://schemas.microsoft.com/office/drawing/2014/main" id="{59C168B7-E3FB-085A-4A4F-BF9C544AF4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810105">
            <a:off x="11791272" y="-363246"/>
            <a:ext cx="1715451" cy="1053820"/>
          </a:xfrm>
          <a:prstGeom prst="rect">
            <a:avLst/>
          </a:prstGeom>
        </p:spPr>
      </p:pic>
      <p:pic>
        <p:nvPicPr>
          <p:cNvPr id="179" name="!!badcell8" descr="A red virus on a black background&#10;&#10;Description automatically generated with low confidence">
            <a:extLst>
              <a:ext uri="{FF2B5EF4-FFF2-40B4-BE49-F238E27FC236}">
                <a16:creationId xmlns:a16="http://schemas.microsoft.com/office/drawing/2014/main" id="{51623A69-F519-1CB6-2814-B50ABFB4D36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810105">
            <a:off x="13357214" y="-797019"/>
            <a:ext cx="1715451" cy="1053820"/>
          </a:xfrm>
          <a:prstGeom prst="rect">
            <a:avLst/>
          </a:prstGeom>
        </p:spPr>
      </p:pic>
      <p:pic>
        <p:nvPicPr>
          <p:cNvPr id="180" name="!!badcell7" descr="A red virus on a black background&#10;&#10;Description automatically generated with low confidence">
            <a:extLst>
              <a:ext uri="{FF2B5EF4-FFF2-40B4-BE49-F238E27FC236}">
                <a16:creationId xmlns:a16="http://schemas.microsoft.com/office/drawing/2014/main" id="{7819A611-5B91-3246-A13B-B7C98A06D22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810105">
            <a:off x="12662805" y="-14137"/>
            <a:ext cx="1715451" cy="1053820"/>
          </a:xfrm>
          <a:prstGeom prst="rect">
            <a:avLst/>
          </a:prstGeom>
        </p:spPr>
      </p:pic>
      <p:pic>
        <p:nvPicPr>
          <p:cNvPr id="182" name="Picture 181" descr="A red object on a black background&#10;&#10;Description automatically generated with medium confidence">
            <a:extLst>
              <a:ext uri="{FF2B5EF4-FFF2-40B4-BE49-F238E27FC236}">
                <a16:creationId xmlns:a16="http://schemas.microsoft.com/office/drawing/2014/main" id="{EEF3FBF9-A9D2-5EAD-DEA1-4AB2411F32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41049" flipV="1">
            <a:off x="-11681" y="6690266"/>
            <a:ext cx="1430425" cy="557598"/>
          </a:xfrm>
          <a:prstGeom prst="rect">
            <a:avLst/>
          </a:prstGeom>
        </p:spPr>
      </p:pic>
      <p:pic>
        <p:nvPicPr>
          <p:cNvPr id="183" name="Picture 182" descr="A red object on a black background&#10;&#10;Description automatically generated with medium confidence">
            <a:extLst>
              <a:ext uri="{FF2B5EF4-FFF2-40B4-BE49-F238E27FC236}">
                <a16:creationId xmlns:a16="http://schemas.microsoft.com/office/drawing/2014/main" id="{AC788C8F-DA4F-2954-EB8F-F15EBA626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909932" flipV="1">
            <a:off x="229721" y="6277478"/>
            <a:ext cx="773084" cy="603522"/>
          </a:xfrm>
          <a:prstGeom prst="rect">
            <a:avLst/>
          </a:prstGeom>
        </p:spPr>
      </p:pic>
      <p:pic>
        <p:nvPicPr>
          <p:cNvPr id="184" name="Picture 183" descr="A red object on a black background&#10;&#10;Description automatically generated with medium confidence">
            <a:extLst>
              <a:ext uri="{FF2B5EF4-FFF2-40B4-BE49-F238E27FC236}">
                <a16:creationId xmlns:a16="http://schemas.microsoft.com/office/drawing/2014/main" id="{9A787B86-B5F7-263A-5839-4A302ED022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420485" flipV="1">
            <a:off x="-317958" y="6708881"/>
            <a:ext cx="1247148" cy="486154"/>
          </a:xfrm>
          <a:prstGeom prst="rect">
            <a:avLst/>
          </a:prstGeom>
        </p:spPr>
      </p:pic>
      <p:pic>
        <p:nvPicPr>
          <p:cNvPr id="185" name="Picture 184" descr="A red oval object on a black background&#10;&#10;Description automatically generated">
            <a:extLst>
              <a:ext uri="{FF2B5EF4-FFF2-40B4-BE49-F238E27FC236}">
                <a16:creationId xmlns:a16="http://schemas.microsoft.com/office/drawing/2014/main" id="{AE296C36-E653-AB6D-2CA6-21E9DED5FA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420485" flipV="1">
            <a:off x="622661" y="7296461"/>
            <a:ext cx="812428" cy="316694"/>
          </a:xfrm>
          <a:prstGeom prst="rect">
            <a:avLst/>
          </a:prstGeom>
        </p:spPr>
      </p:pic>
      <p:pic>
        <p:nvPicPr>
          <p:cNvPr id="186" name="Picture 185" descr="A red circle with black background&#10;&#10;Description automatically generated with medium confidence">
            <a:extLst>
              <a:ext uri="{FF2B5EF4-FFF2-40B4-BE49-F238E27FC236}">
                <a16:creationId xmlns:a16="http://schemas.microsoft.com/office/drawing/2014/main" id="{E1EBD467-59F7-9311-265B-60884AB38B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8492059" flipV="1">
            <a:off x="-213595" y="6239073"/>
            <a:ext cx="856558" cy="707838"/>
          </a:xfrm>
          <a:prstGeom prst="rect">
            <a:avLst/>
          </a:prstGeom>
        </p:spPr>
      </p:pic>
      <p:pic>
        <p:nvPicPr>
          <p:cNvPr id="187" name="Picture 186" descr="A red object on a black background&#10;&#10;Description automatically generated with medium confidence">
            <a:extLst>
              <a:ext uri="{FF2B5EF4-FFF2-40B4-BE49-F238E27FC236}">
                <a16:creationId xmlns:a16="http://schemas.microsoft.com/office/drawing/2014/main" id="{A67EF610-8F97-37FA-F82F-E50C38BD11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512728" flipV="1">
            <a:off x="-582913" y="6622347"/>
            <a:ext cx="939280" cy="557598"/>
          </a:xfrm>
          <a:prstGeom prst="rect">
            <a:avLst/>
          </a:prstGeom>
        </p:spPr>
      </p:pic>
      <p:pic>
        <p:nvPicPr>
          <p:cNvPr id="188" name="Picture 187" descr="A red oval object on a black background&#10;&#10;Description automatically generated">
            <a:extLst>
              <a:ext uri="{FF2B5EF4-FFF2-40B4-BE49-F238E27FC236}">
                <a16:creationId xmlns:a16="http://schemas.microsoft.com/office/drawing/2014/main" id="{5464677E-7ADD-4E05-E1B6-FC4FCB509D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8960977" flipV="1">
            <a:off x="-191621" y="6246281"/>
            <a:ext cx="557988" cy="461106"/>
          </a:xfrm>
          <a:prstGeom prst="rect">
            <a:avLst/>
          </a:prstGeom>
        </p:spPr>
      </p:pic>
      <p:pic>
        <p:nvPicPr>
          <p:cNvPr id="189" name="Picture 188" descr="A red circle with black background&#10;&#10;Description automatically generated with low confidence">
            <a:extLst>
              <a:ext uri="{FF2B5EF4-FFF2-40B4-BE49-F238E27FC236}">
                <a16:creationId xmlns:a16="http://schemas.microsoft.com/office/drawing/2014/main" id="{9908398E-6BA1-E67B-547C-F421461A821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2290370" flipV="1">
            <a:off x="435773" y="6849441"/>
            <a:ext cx="1189667" cy="463747"/>
          </a:xfrm>
          <a:prstGeom prst="rect">
            <a:avLst/>
          </a:prstGeom>
        </p:spPr>
      </p:pic>
      <p:pic>
        <p:nvPicPr>
          <p:cNvPr id="190" name="Picture 189" descr="A red object on a black background&#10;&#10;Description automatically generated with medium confidence">
            <a:extLst>
              <a:ext uri="{FF2B5EF4-FFF2-40B4-BE49-F238E27FC236}">
                <a16:creationId xmlns:a16="http://schemas.microsoft.com/office/drawing/2014/main" id="{EE20E847-1DA2-BE9A-DE2F-396DD0E41E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72525" flipH="1" flipV="1">
            <a:off x="586191" y="6453171"/>
            <a:ext cx="1305909" cy="557598"/>
          </a:xfrm>
          <a:prstGeom prst="rect">
            <a:avLst/>
          </a:prstGeom>
        </p:spPr>
      </p:pic>
      <p:pic>
        <p:nvPicPr>
          <p:cNvPr id="191" name="Picture 190" descr="A red oval object on a black background&#10;&#10;Description automatically generated">
            <a:extLst>
              <a:ext uri="{FF2B5EF4-FFF2-40B4-BE49-F238E27FC236}">
                <a16:creationId xmlns:a16="http://schemas.microsoft.com/office/drawing/2014/main" id="{16307535-0475-B554-E269-0463E0F48E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181541">
            <a:off x="1075268" y="6840766"/>
            <a:ext cx="931874" cy="408096"/>
          </a:xfrm>
          <a:prstGeom prst="rect">
            <a:avLst/>
          </a:prstGeom>
        </p:spPr>
      </p:pic>
      <p:pic>
        <p:nvPicPr>
          <p:cNvPr id="192" name="Picture 191" descr="A red object on a black background&#10;&#10;Description automatically generated with medium confidence">
            <a:extLst>
              <a:ext uri="{FF2B5EF4-FFF2-40B4-BE49-F238E27FC236}">
                <a16:creationId xmlns:a16="http://schemas.microsoft.com/office/drawing/2014/main" id="{E3DEDB12-412C-547B-E1FA-90EB00BDF4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41049" flipV="1">
            <a:off x="1398473" y="7007854"/>
            <a:ext cx="1088322" cy="424242"/>
          </a:xfrm>
          <a:prstGeom prst="rect">
            <a:avLst/>
          </a:prstGeom>
        </p:spPr>
      </p:pic>
      <p:pic>
        <p:nvPicPr>
          <p:cNvPr id="193" name="Picture 192" descr="A red object on a black background&#10;&#10;Description automatically generated with medium confidence">
            <a:extLst>
              <a:ext uri="{FF2B5EF4-FFF2-40B4-BE49-F238E27FC236}">
                <a16:creationId xmlns:a16="http://schemas.microsoft.com/office/drawing/2014/main" id="{32220A74-6F46-C4FA-C456-64923DFBE5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130496" flipV="1">
            <a:off x="1614415" y="6468357"/>
            <a:ext cx="462908" cy="1007918"/>
          </a:xfrm>
          <a:prstGeom prst="rect">
            <a:avLst/>
          </a:prstGeom>
        </p:spPr>
      </p:pic>
      <p:pic>
        <p:nvPicPr>
          <p:cNvPr id="194" name="Picture 193" descr="A red oval object on a black background&#10;&#10;Description automatically generated">
            <a:extLst>
              <a:ext uri="{FF2B5EF4-FFF2-40B4-BE49-F238E27FC236}">
                <a16:creationId xmlns:a16="http://schemas.microsoft.com/office/drawing/2014/main" id="{F3D09DDB-69E7-614E-C92B-EC2DB5CAFB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41049" flipV="1">
            <a:off x="-306157" y="7044370"/>
            <a:ext cx="812428" cy="443688"/>
          </a:xfrm>
          <a:prstGeom prst="rect">
            <a:avLst/>
          </a:prstGeom>
        </p:spPr>
      </p:pic>
      <p:pic>
        <p:nvPicPr>
          <p:cNvPr id="195" name="Picture 194" descr="A red circle with black background&#10;&#10;Description automatically generated with low confidence">
            <a:extLst>
              <a:ext uri="{FF2B5EF4-FFF2-40B4-BE49-F238E27FC236}">
                <a16:creationId xmlns:a16="http://schemas.microsoft.com/office/drawing/2014/main" id="{2370DE0B-62DF-81E1-92F2-6A89FF02914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2290370" flipV="1">
            <a:off x="871549" y="7166323"/>
            <a:ext cx="1189667" cy="463747"/>
          </a:xfrm>
          <a:prstGeom prst="rect">
            <a:avLst/>
          </a:prstGeom>
        </p:spPr>
      </p:pic>
      <p:pic>
        <p:nvPicPr>
          <p:cNvPr id="196" name="Picture 195" descr="A red object on a black background&#10;&#10;Description automatically generated with medium confidence">
            <a:extLst>
              <a:ext uri="{FF2B5EF4-FFF2-40B4-BE49-F238E27FC236}">
                <a16:creationId xmlns:a16="http://schemas.microsoft.com/office/drawing/2014/main" id="{4EFD3258-5678-E74D-35F1-959CA51958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425675" flipH="1" flipV="1">
            <a:off x="-2432186" y="6282051"/>
            <a:ext cx="896918" cy="811861"/>
          </a:xfrm>
          <a:prstGeom prst="rect">
            <a:avLst/>
          </a:prstGeom>
        </p:spPr>
      </p:pic>
      <p:pic>
        <p:nvPicPr>
          <p:cNvPr id="197" name="Picture 196" descr="A red object on a black background&#10;&#10;Description automatically generated with medium confidence">
            <a:extLst>
              <a:ext uri="{FF2B5EF4-FFF2-40B4-BE49-F238E27FC236}">
                <a16:creationId xmlns:a16="http://schemas.microsoft.com/office/drawing/2014/main" id="{71389412-0692-2B12-EA3A-2F1D1075E8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420485" flipV="1">
            <a:off x="-1782340" y="6627370"/>
            <a:ext cx="1430425" cy="557598"/>
          </a:xfrm>
          <a:prstGeom prst="rect">
            <a:avLst/>
          </a:prstGeom>
        </p:spPr>
      </p:pic>
      <p:pic>
        <p:nvPicPr>
          <p:cNvPr id="198" name="Picture 197" descr="A red object on a black background&#10;&#10;Description automatically generated with medium confidence">
            <a:extLst>
              <a:ext uri="{FF2B5EF4-FFF2-40B4-BE49-F238E27FC236}">
                <a16:creationId xmlns:a16="http://schemas.microsoft.com/office/drawing/2014/main" id="{A8B78872-CC58-6146-F565-D3D1BF27BF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83646" flipV="1">
            <a:off x="-1751675" y="6480590"/>
            <a:ext cx="836755" cy="557598"/>
          </a:xfrm>
          <a:prstGeom prst="rect">
            <a:avLst/>
          </a:prstGeom>
        </p:spPr>
      </p:pic>
      <p:pic>
        <p:nvPicPr>
          <p:cNvPr id="199" name="Picture 198" descr="A red circle with black background&#10;&#10;Description automatically generated with low confidence">
            <a:extLst>
              <a:ext uri="{FF2B5EF4-FFF2-40B4-BE49-F238E27FC236}">
                <a16:creationId xmlns:a16="http://schemas.microsoft.com/office/drawing/2014/main" id="{64446839-8EB5-8787-95D3-70EA7347EA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1420485" flipV="1">
            <a:off x="-1430683" y="6471551"/>
            <a:ext cx="1189667" cy="463747"/>
          </a:xfrm>
          <a:prstGeom prst="rect">
            <a:avLst/>
          </a:prstGeom>
        </p:spPr>
      </p:pic>
      <p:pic>
        <p:nvPicPr>
          <p:cNvPr id="200" name="Picture 199" descr="A red oval object on a black background&#10;&#10;Description automatically generated">
            <a:extLst>
              <a:ext uri="{FF2B5EF4-FFF2-40B4-BE49-F238E27FC236}">
                <a16:creationId xmlns:a16="http://schemas.microsoft.com/office/drawing/2014/main" id="{0F95EB2F-22D7-A8A5-8BEB-E5E48A7209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420485" flipV="1">
            <a:off x="-1592697" y="6397944"/>
            <a:ext cx="812428" cy="316694"/>
          </a:xfrm>
          <a:prstGeom prst="rect">
            <a:avLst/>
          </a:prstGeom>
        </p:spPr>
      </p:pic>
      <p:pic>
        <p:nvPicPr>
          <p:cNvPr id="201" name="Picture 200" descr="A red object on a black background&#10;&#10;Description automatically generated with medium confidence">
            <a:extLst>
              <a:ext uri="{FF2B5EF4-FFF2-40B4-BE49-F238E27FC236}">
                <a16:creationId xmlns:a16="http://schemas.microsoft.com/office/drawing/2014/main" id="{9A38D177-9573-DD0A-3117-4DA8CD1E6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086442" flipV="1">
            <a:off x="-2108501" y="6346057"/>
            <a:ext cx="596023" cy="878726"/>
          </a:xfrm>
          <a:prstGeom prst="rect">
            <a:avLst/>
          </a:prstGeom>
        </p:spPr>
      </p:pic>
      <p:pic>
        <p:nvPicPr>
          <p:cNvPr id="202" name="Picture 201" descr="A red circle with black background&#10;&#10;Description automatically generated with medium confidence">
            <a:extLst>
              <a:ext uri="{FF2B5EF4-FFF2-40B4-BE49-F238E27FC236}">
                <a16:creationId xmlns:a16="http://schemas.microsoft.com/office/drawing/2014/main" id="{085AAE92-E494-FD18-2F8E-778A3DD055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4727804" flipV="1">
            <a:off x="-3574645" y="7055317"/>
            <a:ext cx="791380" cy="569373"/>
          </a:xfrm>
          <a:prstGeom prst="rect">
            <a:avLst/>
          </a:prstGeom>
        </p:spPr>
      </p:pic>
      <p:pic>
        <p:nvPicPr>
          <p:cNvPr id="203" name="Picture 202" descr="A red object on a black background&#10;&#10;Description automatically generated with medium confidence">
            <a:extLst>
              <a:ext uri="{FF2B5EF4-FFF2-40B4-BE49-F238E27FC236}">
                <a16:creationId xmlns:a16="http://schemas.microsoft.com/office/drawing/2014/main" id="{C5D838BF-C2B8-FC6E-2F07-1F9401BAEA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656230" flipV="1">
            <a:off x="-3175821" y="6741491"/>
            <a:ext cx="907680" cy="878726"/>
          </a:xfrm>
          <a:prstGeom prst="rect">
            <a:avLst/>
          </a:prstGeom>
        </p:spPr>
      </p:pic>
      <p:pic>
        <p:nvPicPr>
          <p:cNvPr id="204" name="Picture 203" descr="A red object on a black background&#10;&#10;Description automatically generated with medium confidence">
            <a:extLst>
              <a:ext uri="{FF2B5EF4-FFF2-40B4-BE49-F238E27FC236}">
                <a16:creationId xmlns:a16="http://schemas.microsoft.com/office/drawing/2014/main" id="{091C1805-E718-0036-694A-F0AC2A7923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745677" flipV="1">
            <a:off x="-2996191" y="7075367"/>
            <a:ext cx="836755" cy="557598"/>
          </a:xfrm>
          <a:prstGeom prst="rect">
            <a:avLst/>
          </a:prstGeom>
        </p:spPr>
      </p:pic>
      <p:pic>
        <p:nvPicPr>
          <p:cNvPr id="205" name="Picture 204" descr="A red circle with black background&#10;&#10;Description automatically generated with low confidence">
            <a:extLst>
              <a:ext uri="{FF2B5EF4-FFF2-40B4-BE49-F238E27FC236}">
                <a16:creationId xmlns:a16="http://schemas.microsoft.com/office/drawing/2014/main" id="{656FB3A0-0493-F236-64A6-DA54DF474A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7656230" flipV="1">
            <a:off x="-2859768" y="6377915"/>
            <a:ext cx="754906" cy="730825"/>
          </a:xfrm>
          <a:prstGeom prst="rect">
            <a:avLst/>
          </a:prstGeom>
        </p:spPr>
      </p:pic>
      <p:pic>
        <p:nvPicPr>
          <p:cNvPr id="206" name="Picture 205" descr="A red oval object on a black background&#10;&#10;Description automatically generated">
            <a:extLst>
              <a:ext uri="{FF2B5EF4-FFF2-40B4-BE49-F238E27FC236}">
                <a16:creationId xmlns:a16="http://schemas.microsoft.com/office/drawing/2014/main" id="{FD51A0B3-A6BC-29B1-7A26-C65BA63B1B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656230" flipV="1">
            <a:off x="-3160965" y="6619365"/>
            <a:ext cx="515529" cy="499083"/>
          </a:xfrm>
          <a:prstGeom prst="rect">
            <a:avLst/>
          </a:prstGeom>
        </p:spPr>
      </p:pic>
      <p:pic>
        <p:nvPicPr>
          <p:cNvPr id="207" name="Picture 206" descr="A red oval object on a black background&#10;&#10;Description automatically generated">
            <a:extLst>
              <a:ext uri="{FF2B5EF4-FFF2-40B4-BE49-F238E27FC236}">
                <a16:creationId xmlns:a16="http://schemas.microsoft.com/office/drawing/2014/main" id="{CF46A23B-9222-62D9-AF4B-45A5814A4A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196722" flipV="1">
            <a:off x="-3514082" y="6792065"/>
            <a:ext cx="515529" cy="499083"/>
          </a:xfrm>
          <a:prstGeom prst="rect">
            <a:avLst/>
          </a:prstGeom>
        </p:spPr>
      </p:pic>
      <p:pic>
        <p:nvPicPr>
          <p:cNvPr id="208" name="Picture 207" descr="A red circle with black background&#10;&#10;Description automatically generated with low confidence">
            <a:extLst>
              <a:ext uri="{FF2B5EF4-FFF2-40B4-BE49-F238E27FC236}">
                <a16:creationId xmlns:a16="http://schemas.microsoft.com/office/drawing/2014/main" id="{2F23496B-304F-22F9-8A97-F05FEB384A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7305551" flipV="1">
            <a:off x="-2293861" y="6903270"/>
            <a:ext cx="1260739" cy="437604"/>
          </a:xfrm>
          <a:prstGeom prst="rect">
            <a:avLst/>
          </a:prstGeom>
        </p:spPr>
      </p:pic>
      <p:pic>
        <p:nvPicPr>
          <p:cNvPr id="209" name="Picture 208" descr="A red oval object on a black background&#10;&#10;Description automatically generated">
            <a:extLst>
              <a:ext uri="{FF2B5EF4-FFF2-40B4-BE49-F238E27FC236}">
                <a16:creationId xmlns:a16="http://schemas.microsoft.com/office/drawing/2014/main" id="{4AABCE0E-11A6-DB56-D5E5-FE9BFA4966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196722">
            <a:off x="-2288590" y="6755931"/>
            <a:ext cx="515529" cy="737675"/>
          </a:xfrm>
          <a:prstGeom prst="rect">
            <a:avLst/>
          </a:prstGeom>
        </p:spPr>
      </p:pic>
      <p:pic>
        <p:nvPicPr>
          <p:cNvPr id="210" name="Picture 209" descr="A red oval object on a black background&#10;&#10;Description automatically generated">
            <a:extLst>
              <a:ext uri="{FF2B5EF4-FFF2-40B4-BE49-F238E27FC236}">
                <a16:creationId xmlns:a16="http://schemas.microsoft.com/office/drawing/2014/main" id="{9D8FF68F-B4F7-C55D-59D3-56B47CFDF1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196722" flipV="1">
            <a:off x="-2675160" y="6716813"/>
            <a:ext cx="515529" cy="499083"/>
          </a:xfrm>
          <a:prstGeom prst="rect">
            <a:avLst/>
          </a:prstGeom>
        </p:spPr>
      </p:pic>
      <p:pic>
        <p:nvPicPr>
          <p:cNvPr id="211" name="Picture 210" descr="A red circle with black background&#10;&#10;Description automatically generated with low confidence">
            <a:extLst>
              <a:ext uri="{FF2B5EF4-FFF2-40B4-BE49-F238E27FC236}">
                <a16:creationId xmlns:a16="http://schemas.microsoft.com/office/drawing/2014/main" id="{9A84B179-44AD-8A2B-9716-411CB7D0E0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1069806" flipV="1">
            <a:off x="-1410023" y="6780606"/>
            <a:ext cx="1189667" cy="463747"/>
          </a:xfrm>
          <a:prstGeom prst="rect">
            <a:avLst/>
          </a:prstGeom>
        </p:spPr>
      </p:pic>
      <p:pic>
        <p:nvPicPr>
          <p:cNvPr id="212" name="Picture 211" descr="A red object on a black background&#10;&#10;Description automatically generated with medium confidence">
            <a:extLst>
              <a:ext uri="{FF2B5EF4-FFF2-40B4-BE49-F238E27FC236}">
                <a16:creationId xmlns:a16="http://schemas.microsoft.com/office/drawing/2014/main" id="{DDD72EA2-522D-D30E-A526-66F93CEED5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851961" flipH="1" flipV="1">
            <a:off x="-1041286" y="6391581"/>
            <a:ext cx="1305909" cy="557598"/>
          </a:xfrm>
          <a:prstGeom prst="rect">
            <a:avLst/>
          </a:prstGeom>
        </p:spPr>
      </p:pic>
      <p:pic>
        <p:nvPicPr>
          <p:cNvPr id="213" name="Picture 212" descr="A red oval object on a black background&#10;&#10;Description automatically generated">
            <a:extLst>
              <a:ext uri="{FF2B5EF4-FFF2-40B4-BE49-F238E27FC236}">
                <a16:creationId xmlns:a16="http://schemas.microsoft.com/office/drawing/2014/main" id="{DA10FC8A-9B93-2035-7222-86134AB904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8960977">
            <a:off x="-697184" y="6469114"/>
            <a:ext cx="557988" cy="681543"/>
          </a:xfrm>
          <a:prstGeom prst="rect">
            <a:avLst/>
          </a:prstGeom>
        </p:spPr>
      </p:pic>
      <p:pic>
        <p:nvPicPr>
          <p:cNvPr id="214" name="Picture 213" descr="A red object on a black background&#10;&#10;Description automatically generated with medium confidence">
            <a:extLst>
              <a:ext uri="{FF2B5EF4-FFF2-40B4-BE49-F238E27FC236}">
                <a16:creationId xmlns:a16="http://schemas.microsoft.com/office/drawing/2014/main" id="{681F7877-8D56-24DC-72AF-D3601E6BF4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529062" flipV="1">
            <a:off x="2556407" y="7326365"/>
            <a:ext cx="1321580" cy="603522"/>
          </a:xfrm>
          <a:prstGeom prst="rect">
            <a:avLst/>
          </a:prstGeom>
        </p:spPr>
      </p:pic>
      <p:pic>
        <p:nvPicPr>
          <p:cNvPr id="215" name="Picture 214" descr="A red object on a black background&#10;&#10;Description automatically generated with medium confidence">
            <a:extLst>
              <a:ext uri="{FF2B5EF4-FFF2-40B4-BE49-F238E27FC236}">
                <a16:creationId xmlns:a16="http://schemas.microsoft.com/office/drawing/2014/main" id="{74C77ACD-33A3-8E5C-D505-B78BAD3DC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397945" flipV="1">
            <a:off x="3128085" y="6845265"/>
            <a:ext cx="462908" cy="1007918"/>
          </a:xfrm>
          <a:prstGeom prst="rect">
            <a:avLst/>
          </a:prstGeom>
        </p:spPr>
      </p:pic>
      <p:pic>
        <p:nvPicPr>
          <p:cNvPr id="216" name="Picture 215" descr="A red object on a black background&#10;&#10;Description automatically generated with medium confidence">
            <a:extLst>
              <a:ext uri="{FF2B5EF4-FFF2-40B4-BE49-F238E27FC236}">
                <a16:creationId xmlns:a16="http://schemas.microsoft.com/office/drawing/2014/main" id="{861D9A17-A5D2-77B8-C206-62AED1A755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08498" flipV="1">
            <a:off x="2149985" y="7289105"/>
            <a:ext cx="1247148" cy="486154"/>
          </a:xfrm>
          <a:prstGeom prst="rect">
            <a:avLst/>
          </a:prstGeom>
        </p:spPr>
      </p:pic>
      <p:pic>
        <p:nvPicPr>
          <p:cNvPr id="217" name="Picture 216" descr="A red circle with black background&#10;&#10;Description automatically generated with low confidence">
            <a:extLst>
              <a:ext uri="{FF2B5EF4-FFF2-40B4-BE49-F238E27FC236}">
                <a16:creationId xmlns:a16="http://schemas.microsoft.com/office/drawing/2014/main" id="{9E00BAFC-33FE-E074-413C-63354128707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308498" flipV="1">
            <a:off x="2323609" y="6956219"/>
            <a:ext cx="1189667" cy="463747"/>
          </a:xfrm>
          <a:prstGeom prst="rect">
            <a:avLst/>
          </a:prstGeom>
        </p:spPr>
      </p:pic>
      <p:pic>
        <p:nvPicPr>
          <p:cNvPr id="218" name="Picture 217" descr="A red oval object on a black background&#10;&#10;Description automatically generated">
            <a:extLst>
              <a:ext uri="{FF2B5EF4-FFF2-40B4-BE49-F238E27FC236}">
                <a16:creationId xmlns:a16="http://schemas.microsoft.com/office/drawing/2014/main" id="{AE632960-F3FC-19FC-9401-C3507D73B9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08498" flipV="1">
            <a:off x="2449495" y="6685029"/>
            <a:ext cx="812428" cy="316694"/>
          </a:xfrm>
          <a:prstGeom prst="rect">
            <a:avLst/>
          </a:prstGeom>
        </p:spPr>
      </p:pic>
      <p:pic>
        <p:nvPicPr>
          <p:cNvPr id="219" name="Picture 218" descr="A red circle with black background&#10;&#10;Description automatically generated with medium confidence">
            <a:extLst>
              <a:ext uri="{FF2B5EF4-FFF2-40B4-BE49-F238E27FC236}">
                <a16:creationId xmlns:a16="http://schemas.microsoft.com/office/drawing/2014/main" id="{E50AA208-8579-7A02-D62C-405EA62353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7016769" flipV="1">
            <a:off x="1707764" y="6717153"/>
            <a:ext cx="1321652" cy="458748"/>
          </a:xfrm>
          <a:prstGeom prst="rect">
            <a:avLst/>
          </a:prstGeom>
        </p:spPr>
      </p:pic>
      <p:pic>
        <p:nvPicPr>
          <p:cNvPr id="220" name="Picture 219" descr="A red object on a black background&#10;&#10;Description automatically generated with medium confidence">
            <a:extLst>
              <a:ext uri="{FF2B5EF4-FFF2-40B4-BE49-F238E27FC236}">
                <a16:creationId xmlns:a16="http://schemas.microsoft.com/office/drawing/2014/main" id="{70D79ED8-46D9-7DBF-8804-AD3A9FA930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00741" flipV="1">
            <a:off x="2030994" y="7071046"/>
            <a:ext cx="939280" cy="557598"/>
          </a:xfrm>
          <a:prstGeom prst="rect">
            <a:avLst/>
          </a:prstGeom>
        </p:spPr>
      </p:pic>
      <p:pic>
        <p:nvPicPr>
          <p:cNvPr id="221" name="Picture 220" descr="A red oval object on a black background&#10;&#10;Description automatically generated">
            <a:extLst>
              <a:ext uri="{FF2B5EF4-FFF2-40B4-BE49-F238E27FC236}">
                <a16:creationId xmlns:a16="http://schemas.microsoft.com/office/drawing/2014/main" id="{1E15CFD4-45A5-437B-FCB8-E6869F945D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12340" flipV="1">
            <a:off x="1645926" y="7374123"/>
            <a:ext cx="931873" cy="339710"/>
          </a:xfrm>
          <a:prstGeom prst="rect">
            <a:avLst/>
          </a:prstGeom>
        </p:spPr>
      </p:pic>
      <p:pic>
        <p:nvPicPr>
          <p:cNvPr id="222" name="Picture 221" descr="A red circle with black background&#10;&#10;Description automatically generated with low confidence">
            <a:extLst>
              <a:ext uri="{FF2B5EF4-FFF2-40B4-BE49-F238E27FC236}">
                <a16:creationId xmlns:a16="http://schemas.microsoft.com/office/drawing/2014/main" id="{6E8A11F3-6427-134D-A7E6-41EF4E88AF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3778383" flipV="1">
            <a:off x="1973260" y="7486382"/>
            <a:ext cx="1099141" cy="501941"/>
          </a:xfrm>
          <a:prstGeom prst="rect">
            <a:avLst/>
          </a:prstGeom>
        </p:spPr>
      </p:pic>
      <p:pic>
        <p:nvPicPr>
          <p:cNvPr id="223" name="Picture 222" descr="A red object on a black background&#10;&#10;Description automatically generated with medium confidence">
            <a:extLst>
              <a:ext uri="{FF2B5EF4-FFF2-40B4-BE49-F238E27FC236}">
                <a16:creationId xmlns:a16="http://schemas.microsoft.com/office/drawing/2014/main" id="{3D19CB99-0C54-662C-6AA2-B0F57C5CCC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274" flipH="1" flipV="1">
            <a:off x="-3586973" y="7319856"/>
            <a:ext cx="967120" cy="476833"/>
          </a:xfrm>
          <a:prstGeom prst="rect">
            <a:avLst/>
          </a:prstGeom>
        </p:spPr>
      </p:pic>
      <p:pic>
        <p:nvPicPr>
          <p:cNvPr id="224" name="Picture 223" descr="A red oval object on a black background&#10;&#10;Description automatically generated">
            <a:extLst>
              <a:ext uri="{FF2B5EF4-FFF2-40B4-BE49-F238E27FC236}">
                <a16:creationId xmlns:a16="http://schemas.microsoft.com/office/drawing/2014/main" id="{FD543799-89BA-4F8C-EDA4-C8B706A7D3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444541">
            <a:off x="-1557485" y="7114502"/>
            <a:ext cx="931874" cy="408096"/>
          </a:xfrm>
          <a:prstGeom prst="rect">
            <a:avLst/>
          </a:prstGeom>
        </p:spPr>
      </p:pic>
      <p:pic>
        <p:nvPicPr>
          <p:cNvPr id="225" name="Picture 224" descr="A red object on a black background&#10;&#10;Description automatically generated with medium confidence">
            <a:extLst>
              <a:ext uri="{FF2B5EF4-FFF2-40B4-BE49-F238E27FC236}">
                <a16:creationId xmlns:a16="http://schemas.microsoft.com/office/drawing/2014/main" id="{B403A011-41A0-65B3-81A3-6FE8FCE8EB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529062" flipV="1">
            <a:off x="2913272" y="7667820"/>
            <a:ext cx="1044685" cy="603522"/>
          </a:xfrm>
          <a:prstGeom prst="rect">
            <a:avLst/>
          </a:prstGeom>
        </p:spPr>
      </p:pic>
      <p:pic>
        <p:nvPicPr>
          <p:cNvPr id="226" name="Picture 225" descr="A red object on a black background&#10;&#10;Description automatically generated with medium confidence">
            <a:extLst>
              <a:ext uri="{FF2B5EF4-FFF2-40B4-BE49-F238E27FC236}">
                <a16:creationId xmlns:a16="http://schemas.microsoft.com/office/drawing/2014/main" id="{87CCBA64-BCC1-8E43-4F76-A45EF4CBF0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618509" flipV="1">
            <a:off x="-2434648" y="6954171"/>
            <a:ext cx="462908" cy="1007918"/>
          </a:xfrm>
          <a:prstGeom prst="rect">
            <a:avLst/>
          </a:prstGeom>
        </p:spPr>
      </p:pic>
      <p:pic>
        <p:nvPicPr>
          <p:cNvPr id="227" name="Picture 226" descr="A red circle with black background&#10;&#10;Description automatically generated with low confidence">
            <a:extLst>
              <a:ext uri="{FF2B5EF4-FFF2-40B4-BE49-F238E27FC236}">
                <a16:creationId xmlns:a16="http://schemas.microsoft.com/office/drawing/2014/main" id="{3CD84C02-C476-37FD-A622-6406F49428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529062" flipV="1">
            <a:off x="2491322" y="7742320"/>
            <a:ext cx="844709" cy="349878"/>
          </a:xfrm>
          <a:prstGeom prst="rect">
            <a:avLst/>
          </a:prstGeom>
        </p:spPr>
      </p:pic>
      <p:pic>
        <p:nvPicPr>
          <p:cNvPr id="228" name="Picture 227" descr="A red oval object on a black background&#10;&#10;Description automatically generated">
            <a:extLst>
              <a:ext uri="{FF2B5EF4-FFF2-40B4-BE49-F238E27FC236}">
                <a16:creationId xmlns:a16="http://schemas.microsoft.com/office/drawing/2014/main" id="{76C1E906-7E27-1D1F-BF81-11729FEF38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027920" flipV="1">
            <a:off x="3363020" y="7423501"/>
            <a:ext cx="750608" cy="480230"/>
          </a:xfrm>
          <a:prstGeom prst="rect">
            <a:avLst/>
          </a:prstGeom>
        </p:spPr>
      </p:pic>
      <p:pic>
        <p:nvPicPr>
          <p:cNvPr id="229" name="Picture 228" descr="A red oval object on a black background&#10;&#10;Description automatically generated">
            <a:extLst>
              <a:ext uri="{FF2B5EF4-FFF2-40B4-BE49-F238E27FC236}">
                <a16:creationId xmlns:a16="http://schemas.microsoft.com/office/drawing/2014/main" id="{0A31610F-6FF4-1506-6466-9DB87F56BE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8022704" flipV="1">
            <a:off x="344825" y="7035490"/>
            <a:ext cx="515529" cy="499083"/>
          </a:xfrm>
          <a:prstGeom prst="rect">
            <a:avLst/>
          </a:prstGeom>
        </p:spPr>
      </p:pic>
      <p:pic>
        <p:nvPicPr>
          <p:cNvPr id="230" name="Picture 229" descr="A red object on a black background&#10;&#10;Description automatically generated with medium confidence">
            <a:extLst>
              <a:ext uri="{FF2B5EF4-FFF2-40B4-BE49-F238E27FC236}">
                <a16:creationId xmlns:a16="http://schemas.microsoft.com/office/drawing/2014/main" id="{14ED5E35-B5BB-8ECD-CF75-1CC3144A7C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71659" flipV="1">
            <a:off x="-898311" y="6980217"/>
            <a:ext cx="836755" cy="557598"/>
          </a:xfrm>
          <a:prstGeom prst="rect">
            <a:avLst/>
          </a:prstGeom>
        </p:spPr>
      </p:pic>
      <p:pic>
        <p:nvPicPr>
          <p:cNvPr id="231" name="Picture 230" descr="A red oval object on a black background&#10;&#10;Description automatically generated">
            <a:extLst>
              <a:ext uri="{FF2B5EF4-FFF2-40B4-BE49-F238E27FC236}">
                <a16:creationId xmlns:a16="http://schemas.microsoft.com/office/drawing/2014/main" id="{5D3B5BFB-14BB-7029-2632-A802D9FB5A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48990">
            <a:off x="1473393" y="7279695"/>
            <a:ext cx="931874" cy="408096"/>
          </a:xfrm>
          <a:prstGeom prst="rect">
            <a:avLst/>
          </a:prstGeom>
        </p:spPr>
      </p:pic>
      <p:pic>
        <p:nvPicPr>
          <p:cNvPr id="232" name="!!badcell1" descr="A red virus on a black background&#10;&#10;Description automatically generated with low confidence">
            <a:extLst>
              <a:ext uri="{FF2B5EF4-FFF2-40B4-BE49-F238E27FC236}">
                <a16:creationId xmlns:a16="http://schemas.microsoft.com/office/drawing/2014/main" id="{66013B59-515B-1B75-FC3F-FBA554F2A70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876607">
            <a:off x="2238564" y="6945561"/>
            <a:ext cx="1715451" cy="1053820"/>
          </a:xfrm>
          <a:prstGeom prst="rect">
            <a:avLst/>
          </a:prstGeom>
        </p:spPr>
      </p:pic>
      <p:pic>
        <p:nvPicPr>
          <p:cNvPr id="233" name="!!badcell3" descr="A red virus on a black background&#10;&#10;Description automatically generated with low confidence">
            <a:extLst>
              <a:ext uri="{FF2B5EF4-FFF2-40B4-BE49-F238E27FC236}">
                <a16:creationId xmlns:a16="http://schemas.microsoft.com/office/drawing/2014/main" id="{8481F2C3-72C2-1477-6562-124447125B6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876607">
            <a:off x="508578" y="6620772"/>
            <a:ext cx="1715451" cy="1053820"/>
          </a:xfrm>
          <a:prstGeom prst="rect">
            <a:avLst/>
          </a:prstGeom>
        </p:spPr>
      </p:pic>
      <p:pic>
        <p:nvPicPr>
          <p:cNvPr id="234" name="!!badcell2" descr="A red virus on a black background&#10;&#10;Description automatically generated with low confidence">
            <a:extLst>
              <a:ext uri="{FF2B5EF4-FFF2-40B4-BE49-F238E27FC236}">
                <a16:creationId xmlns:a16="http://schemas.microsoft.com/office/drawing/2014/main" id="{B26FFA6B-6722-6332-5FB9-84B2C1297A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876607">
            <a:off x="1200358" y="6349892"/>
            <a:ext cx="1715451" cy="1053820"/>
          </a:xfrm>
          <a:prstGeom prst="rect">
            <a:avLst/>
          </a:prstGeom>
        </p:spPr>
      </p:pic>
      <p:pic>
        <p:nvPicPr>
          <p:cNvPr id="235" name="!!badcell5" descr="A red virus on a black background&#10;&#10;Description automatically generated with low confidence">
            <a:extLst>
              <a:ext uri="{FF2B5EF4-FFF2-40B4-BE49-F238E27FC236}">
                <a16:creationId xmlns:a16="http://schemas.microsoft.com/office/drawing/2014/main" id="{2D4C5212-63FE-DE9A-2426-493E62E5EB8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876607">
            <a:off x="-935143" y="6618358"/>
            <a:ext cx="1715451" cy="1053820"/>
          </a:xfrm>
          <a:prstGeom prst="rect">
            <a:avLst/>
          </a:prstGeom>
        </p:spPr>
      </p:pic>
      <p:pic>
        <p:nvPicPr>
          <p:cNvPr id="236" name="!!badcell4" descr="A red virus on a black background&#10;&#10;Description automatically generated with low confidence">
            <a:extLst>
              <a:ext uri="{FF2B5EF4-FFF2-40B4-BE49-F238E27FC236}">
                <a16:creationId xmlns:a16="http://schemas.microsoft.com/office/drawing/2014/main" id="{731D7665-E11F-FDAC-06CB-FB27C0607B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876607">
            <a:off x="-606298" y="5934197"/>
            <a:ext cx="1715451" cy="1053820"/>
          </a:xfrm>
          <a:prstGeom prst="rect">
            <a:avLst/>
          </a:prstGeom>
        </p:spPr>
      </p:pic>
      <p:pic>
        <p:nvPicPr>
          <p:cNvPr id="237" name="!!badcell6" descr="A red virus on a black background&#10;&#10;Description automatically generated with low confidence">
            <a:extLst>
              <a:ext uri="{FF2B5EF4-FFF2-40B4-BE49-F238E27FC236}">
                <a16:creationId xmlns:a16="http://schemas.microsoft.com/office/drawing/2014/main" id="{B79E2B00-4FFA-1359-5253-1BFEB0495FE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876607">
            <a:off x="-2075973" y="6461539"/>
            <a:ext cx="1715451" cy="1053820"/>
          </a:xfrm>
          <a:prstGeom prst="rect">
            <a:avLst/>
          </a:prstGeom>
        </p:spPr>
      </p:pic>
      <p:pic>
        <p:nvPicPr>
          <p:cNvPr id="238" name="!!badcell8" descr="A red virus on a black background&#10;&#10;Description automatically generated with low confidence">
            <a:extLst>
              <a:ext uri="{FF2B5EF4-FFF2-40B4-BE49-F238E27FC236}">
                <a16:creationId xmlns:a16="http://schemas.microsoft.com/office/drawing/2014/main" id="{9E23F43B-A92D-750A-41FC-F14EA663860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876607">
            <a:off x="-3668894" y="6782374"/>
            <a:ext cx="1715451" cy="1053820"/>
          </a:xfrm>
          <a:prstGeom prst="rect">
            <a:avLst/>
          </a:prstGeom>
        </p:spPr>
      </p:pic>
      <p:pic>
        <p:nvPicPr>
          <p:cNvPr id="239" name="!!badcell7" descr="A red virus on a black background&#10;&#10;Description automatically generated with low confidence">
            <a:extLst>
              <a:ext uri="{FF2B5EF4-FFF2-40B4-BE49-F238E27FC236}">
                <a16:creationId xmlns:a16="http://schemas.microsoft.com/office/drawing/2014/main" id="{45F9469C-3F73-373F-1923-8D4F5C42DA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876607">
            <a:off x="-2920349" y="6051082"/>
            <a:ext cx="1715451" cy="1053820"/>
          </a:xfrm>
          <a:prstGeom prst="rect">
            <a:avLst/>
          </a:prstGeom>
        </p:spPr>
      </p:pic>
    </p:spTree>
    <p:extLst>
      <p:ext uri="{BB962C8B-B14F-4D97-AF65-F5344CB8AC3E}">
        <p14:creationId xmlns:p14="http://schemas.microsoft.com/office/powerpoint/2010/main" val="3883223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E72A86C7-CB7A-F5BC-E480-CF15723680F1}"/>
              </a:ext>
            </a:extLst>
          </p:cNvPr>
          <p:cNvPicPr>
            <a:picLocks noChangeAspect="1"/>
          </p:cNvPicPr>
          <p:nvPr/>
        </p:nvPicPr>
        <p:blipFill rotWithShape="1">
          <a:blip r:embed="rId3"/>
          <a:srcRect l="2983" t="364" r="410" b="7333"/>
          <a:stretch/>
        </p:blipFill>
        <p:spPr>
          <a:xfrm>
            <a:off x="5198812" y="4257589"/>
            <a:ext cx="5773987" cy="2426777"/>
          </a:xfrm>
          <a:prstGeom prst="rect">
            <a:avLst/>
          </a:prstGeom>
        </p:spPr>
      </p:pic>
      <p:sp>
        <p:nvSpPr>
          <p:cNvPr id="2" name="Subtitle 13">
            <a:extLst>
              <a:ext uri="{FF2B5EF4-FFF2-40B4-BE49-F238E27FC236}">
                <a16:creationId xmlns:a16="http://schemas.microsoft.com/office/drawing/2014/main" id="{9DC0E27F-4FAC-59DA-3E68-298A0EDBC40A}"/>
              </a:ext>
            </a:extLst>
          </p:cNvPr>
          <p:cNvSpPr txBox="1">
            <a:spLocks/>
          </p:cNvSpPr>
          <p:nvPr/>
        </p:nvSpPr>
        <p:spPr>
          <a:xfrm>
            <a:off x="804671" y="571789"/>
            <a:ext cx="7596945" cy="56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Times New Roman" panose="02020603050405020304" pitchFamily="18" charset="0"/>
                <a:ea typeface="Arial" panose="020B0604020202020204" pitchFamily="34" charset="0"/>
                <a:cs typeface="+mj-cs"/>
              </a:rPr>
              <a:t>Radiation Therapy</a:t>
            </a:r>
            <a:endParaRPr lang="en-US" sz="4000" b="1" dirty="0">
              <a:latin typeface="Arial" panose="020B0604020202020204" pitchFamily="34" charset="0"/>
              <a:ea typeface="Arial" panose="020B0604020202020204" pitchFamily="34" charset="0"/>
              <a:cs typeface="+mj-cs"/>
            </a:endParaRPr>
          </a:p>
        </p:txBody>
      </p:sp>
      <p:graphicFrame>
        <p:nvGraphicFramePr>
          <p:cNvPr id="6" name="Subtitle 13">
            <a:extLst>
              <a:ext uri="{FF2B5EF4-FFF2-40B4-BE49-F238E27FC236}">
                <a16:creationId xmlns:a16="http://schemas.microsoft.com/office/drawing/2014/main" id="{615FCD3A-7768-6FC2-47BC-3D8AA55678F3}"/>
              </a:ext>
            </a:extLst>
          </p:cNvPr>
          <p:cNvGraphicFramePr/>
          <p:nvPr>
            <p:extLst>
              <p:ext uri="{D42A27DB-BD31-4B8C-83A1-F6EECF244321}">
                <p14:modId xmlns:p14="http://schemas.microsoft.com/office/powerpoint/2010/main" val="736382934"/>
              </p:ext>
            </p:extLst>
          </p:nvPr>
        </p:nvGraphicFramePr>
        <p:xfrm>
          <a:off x="804669" y="446769"/>
          <a:ext cx="11042773" cy="60916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1" name="TextBox 120">
            <a:extLst>
              <a:ext uri="{FF2B5EF4-FFF2-40B4-BE49-F238E27FC236}">
                <a16:creationId xmlns:a16="http://schemas.microsoft.com/office/drawing/2014/main" id="{4A2699B8-96E2-E52D-C3CF-8F112FBE4F67}"/>
              </a:ext>
            </a:extLst>
          </p:cNvPr>
          <p:cNvSpPr txBox="1"/>
          <p:nvPr/>
        </p:nvSpPr>
        <p:spPr>
          <a:xfrm>
            <a:off x="9710530" y="3041374"/>
            <a:ext cx="1172817" cy="492443"/>
          </a:xfrm>
          <a:prstGeom prst="rect">
            <a:avLst/>
          </a:prstGeom>
          <a:noFill/>
        </p:spPr>
        <p:txBody>
          <a:bodyPr wrap="square" rtlCol="1">
            <a:spAutoFit/>
          </a:bodyPr>
          <a:lstStyle/>
          <a:p>
            <a:r>
              <a:rPr lang="en-US" sz="1400" dirty="0"/>
              <a:t>Automation.</a:t>
            </a:r>
            <a:endParaRPr lang="he-IL" sz="1400" dirty="0"/>
          </a:p>
          <a:p>
            <a:endParaRPr lang="he-IL" sz="1100" dirty="0"/>
          </a:p>
        </p:txBody>
      </p:sp>
      <p:pic>
        <p:nvPicPr>
          <p:cNvPr id="225" name="Picture 224" descr="A red object on a black background&#10;&#10;Description automatically generated with medium confidence">
            <a:extLst>
              <a:ext uri="{FF2B5EF4-FFF2-40B4-BE49-F238E27FC236}">
                <a16:creationId xmlns:a16="http://schemas.microsoft.com/office/drawing/2014/main" id="{3391102B-07AC-F06C-8698-EE9B90576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166309" flipV="1">
            <a:off x="8954411" y="-128308"/>
            <a:ext cx="1430425" cy="557598"/>
          </a:xfrm>
          <a:prstGeom prst="rect">
            <a:avLst/>
          </a:prstGeom>
        </p:spPr>
      </p:pic>
      <p:pic>
        <p:nvPicPr>
          <p:cNvPr id="226" name="Picture 225" descr="A red object on a black background&#10;&#10;Description automatically generated with medium confidence">
            <a:extLst>
              <a:ext uri="{FF2B5EF4-FFF2-40B4-BE49-F238E27FC236}">
                <a16:creationId xmlns:a16="http://schemas.microsoft.com/office/drawing/2014/main" id="{B9809A7F-9643-53BA-517A-FE214FA454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035192" flipV="1">
            <a:off x="9366320" y="239436"/>
            <a:ext cx="773084" cy="603522"/>
          </a:xfrm>
          <a:prstGeom prst="rect">
            <a:avLst/>
          </a:prstGeom>
        </p:spPr>
      </p:pic>
      <p:pic>
        <p:nvPicPr>
          <p:cNvPr id="227" name="Picture 226" descr="A red object on a black background&#10;&#10;Description automatically generated with medium confidence">
            <a:extLst>
              <a:ext uri="{FF2B5EF4-FFF2-40B4-BE49-F238E27FC236}">
                <a16:creationId xmlns:a16="http://schemas.microsoft.com/office/drawing/2014/main" id="{3C16F7F6-BE94-C018-8825-7C6C5290681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6945745" flipV="1">
            <a:off x="9443767" y="-71372"/>
            <a:ext cx="1247148" cy="486154"/>
          </a:xfrm>
          <a:prstGeom prst="rect">
            <a:avLst/>
          </a:prstGeom>
        </p:spPr>
      </p:pic>
      <p:pic>
        <p:nvPicPr>
          <p:cNvPr id="228" name="Picture 227" descr="A red oval object on a black background&#10;&#10;Description automatically generated">
            <a:extLst>
              <a:ext uri="{FF2B5EF4-FFF2-40B4-BE49-F238E27FC236}">
                <a16:creationId xmlns:a16="http://schemas.microsoft.com/office/drawing/2014/main" id="{C251F1EF-3121-1D1F-A953-5558C75C8C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945745" flipV="1">
            <a:off x="8943094" y="-496929"/>
            <a:ext cx="812428" cy="316694"/>
          </a:xfrm>
          <a:prstGeom prst="rect">
            <a:avLst/>
          </a:prstGeom>
        </p:spPr>
      </p:pic>
      <p:pic>
        <p:nvPicPr>
          <p:cNvPr id="229" name="Picture 228" descr="A red circle with black background&#10;&#10;Description automatically generated with medium confidence">
            <a:extLst>
              <a:ext uri="{FF2B5EF4-FFF2-40B4-BE49-F238E27FC236}">
                <a16:creationId xmlns:a16="http://schemas.microsoft.com/office/drawing/2014/main" id="{CC30DD99-FD08-6984-C41E-C1BBFB50A3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4017319" flipV="1">
            <a:off x="9726285" y="177670"/>
            <a:ext cx="856558" cy="707838"/>
          </a:xfrm>
          <a:prstGeom prst="rect">
            <a:avLst/>
          </a:prstGeom>
        </p:spPr>
      </p:pic>
      <p:pic>
        <p:nvPicPr>
          <p:cNvPr id="230" name="Picture 229" descr="A red object on a black background&#10;&#10;Description automatically generated with medium confidence">
            <a:extLst>
              <a:ext uri="{FF2B5EF4-FFF2-40B4-BE49-F238E27FC236}">
                <a16:creationId xmlns:a16="http://schemas.microsoft.com/office/drawing/2014/main" id="{39BA2042-0CDC-815B-C52B-A7A53F9A1B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037988" flipV="1">
            <a:off x="10016043" y="-51963"/>
            <a:ext cx="939280" cy="557598"/>
          </a:xfrm>
          <a:prstGeom prst="rect">
            <a:avLst/>
          </a:prstGeom>
        </p:spPr>
      </p:pic>
      <p:pic>
        <p:nvPicPr>
          <p:cNvPr id="231" name="Picture 230" descr="A red oval object on a black background&#10;&#10;Description automatically generated">
            <a:extLst>
              <a:ext uri="{FF2B5EF4-FFF2-40B4-BE49-F238E27FC236}">
                <a16:creationId xmlns:a16="http://schemas.microsoft.com/office/drawing/2014/main" id="{3A5DE78A-30C1-D7FA-E5E7-F86DA0F643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486237" flipV="1">
            <a:off x="10001675" y="418502"/>
            <a:ext cx="557988" cy="461106"/>
          </a:xfrm>
          <a:prstGeom prst="rect">
            <a:avLst/>
          </a:prstGeom>
        </p:spPr>
      </p:pic>
      <p:pic>
        <p:nvPicPr>
          <p:cNvPr id="232" name="Picture 231" descr="A red circle with black background&#10;&#10;Description automatically generated with low confidence">
            <a:extLst>
              <a:ext uri="{FF2B5EF4-FFF2-40B4-BE49-F238E27FC236}">
                <a16:creationId xmlns:a16="http://schemas.microsoft.com/office/drawing/2014/main" id="{C93BF3A5-C745-5F06-0A9F-E73A89CDBF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415630" flipV="1">
            <a:off x="8748890" y="-196999"/>
            <a:ext cx="1189667" cy="463747"/>
          </a:xfrm>
          <a:prstGeom prst="rect">
            <a:avLst/>
          </a:prstGeom>
        </p:spPr>
      </p:pic>
      <p:pic>
        <p:nvPicPr>
          <p:cNvPr id="233" name="Picture 232" descr="A red object on a black background&#10;&#10;Description automatically generated with medium confidence">
            <a:extLst>
              <a:ext uri="{FF2B5EF4-FFF2-40B4-BE49-F238E27FC236}">
                <a16:creationId xmlns:a16="http://schemas.microsoft.com/office/drawing/2014/main" id="{30284200-AA80-6DAC-5F92-DAAF6B28CE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597785" flipH="1" flipV="1">
            <a:off x="8478636" y="103249"/>
            <a:ext cx="1305909" cy="557598"/>
          </a:xfrm>
          <a:prstGeom prst="rect">
            <a:avLst/>
          </a:prstGeom>
        </p:spPr>
      </p:pic>
      <p:pic>
        <p:nvPicPr>
          <p:cNvPr id="234" name="Picture 233" descr="A red oval object on a black background&#10;&#10;Description automatically generated">
            <a:extLst>
              <a:ext uri="{FF2B5EF4-FFF2-40B4-BE49-F238E27FC236}">
                <a16:creationId xmlns:a16="http://schemas.microsoft.com/office/drawing/2014/main" id="{9BADFCA7-5FAD-4790-1060-4587B43D3D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706801">
            <a:off x="8366838" y="-137945"/>
            <a:ext cx="931874" cy="408096"/>
          </a:xfrm>
          <a:prstGeom prst="rect">
            <a:avLst/>
          </a:prstGeom>
        </p:spPr>
      </p:pic>
      <p:pic>
        <p:nvPicPr>
          <p:cNvPr id="235" name="Picture 234" descr="A red object on a black background&#10;&#10;Description automatically generated with medium confidence">
            <a:extLst>
              <a:ext uri="{FF2B5EF4-FFF2-40B4-BE49-F238E27FC236}">
                <a16:creationId xmlns:a16="http://schemas.microsoft.com/office/drawing/2014/main" id="{9D808856-BDBD-CD33-4574-AB315CC555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166309" flipV="1">
            <a:off x="7889014" y="-325311"/>
            <a:ext cx="1088322" cy="424242"/>
          </a:xfrm>
          <a:prstGeom prst="rect">
            <a:avLst/>
          </a:prstGeom>
        </p:spPr>
      </p:pic>
      <p:pic>
        <p:nvPicPr>
          <p:cNvPr id="236" name="Picture 235" descr="A red object on a black background&#10;&#10;Description automatically generated with medium confidence">
            <a:extLst>
              <a:ext uri="{FF2B5EF4-FFF2-40B4-BE49-F238E27FC236}">
                <a16:creationId xmlns:a16="http://schemas.microsoft.com/office/drawing/2014/main" id="{733BFF6F-85F5-58BA-7842-2BA7AFE460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255756" flipV="1">
            <a:off x="8295924" y="-368505"/>
            <a:ext cx="462908" cy="1007918"/>
          </a:xfrm>
          <a:prstGeom prst="rect">
            <a:avLst/>
          </a:prstGeom>
        </p:spPr>
      </p:pic>
      <p:pic>
        <p:nvPicPr>
          <p:cNvPr id="237" name="Picture 236" descr="A red oval object on a black background&#10;&#10;Description automatically generated">
            <a:extLst>
              <a:ext uri="{FF2B5EF4-FFF2-40B4-BE49-F238E27FC236}">
                <a16:creationId xmlns:a16="http://schemas.microsoft.com/office/drawing/2014/main" id="{C108227D-3B7F-7444-AA65-7DE1EBD44F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166309" flipV="1">
            <a:off x="9869917" y="-362258"/>
            <a:ext cx="812428" cy="443688"/>
          </a:xfrm>
          <a:prstGeom prst="rect">
            <a:avLst/>
          </a:prstGeom>
        </p:spPr>
      </p:pic>
      <p:pic>
        <p:nvPicPr>
          <p:cNvPr id="238" name="Picture 237" descr="A red circle with black background&#10;&#10;Description automatically generated with low confidence">
            <a:extLst>
              <a:ext uri="{FF2B5EF4-FFF2-40B4-BE49-F238E27FC236}">
                <a16:creationId xmlns:a16="http://schemas.microsoft.com/office/drawing/2014/main" id="{1645B71C-B561-B1B8-4EDF-79A2AFB889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415630" flipV="1">
            <a:off x="8316407" y="-518362"/>
            <a:ext cx="1189667" cy="463747"/>
          </a:xfrm>
          <a:prstGeom prst="rect">
            <a:avLst/>
          </a:prstGeom>
        </p:spPr>
      </p:pic>
      <p:pic>
        <p:nvPicPr>
          <p:cNvPr id="239" name="Picture 238" descr="A red object on a black background&#10;&#10;Description automatically generated with medium confidence">
            <a:extLst>
              <a:ext uri="{FF2B5EF4-FFF2-40B4-BE49-F238E27FC236}">
                <a16:creationId xmlns:a16="http://schemas.microsoft.com/office/drawing/2014/main" id="{8022F061-3224-6804-2029-479D79A0F1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950935" flipH="1" flipV="1">
            <a:off x="11905377" y="53359"/>
            <a:ext cx="896918" cy="811861"/>
          </a:xfrm>
          <a:prstGeom prst="rect">
            <a:avLst/>
          </a:prstGeom>
        </p:spPr>
      </p:pic>
      <p:pic>
        <p:nvPicPr>
          <p:cNvPr id="240" name="Picture 239" descr="A red object on a black background&#10;&#10;Description automatically generated with medium confidence">
            <a:extLst>
              <a:ext uri="{FF2B5EF4-FFF2-40B4-BE49-F238E27FC236}">
                <a16:creationId xmlns:a16="http://schemas.microsoft.com/office/drawing/2014/main" id="{3BBEB241-2516-2440-6F73-99D043EF80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945745" flipV="1">
            <a:off x="10724325" y="-47144"/>
            <a:ext cx="1430425" cy="557598"/>
          </a:xfrm>
          <a:prstGeom prst="rect">
            <a:avLst/>
          </a:prstGeom>
        </p:spPr>
      </p:pic>
      <p:pic>
        <p:nvPicPr>
          <p:cNvPr id="241" name="Picture 240" descr="A red object on a black background&#10;&#10;Description automatically generated with medium confidence">
            <a:extLst>
              <a:ext uri="{FF2B5EF4-FFF2-40B4-BE49-F238E27FC236}">
                <a16:creationId xmlns:a16="http://schemas.microsoft.com/office/drawing/2014/main" id="{716992DE-EBA0-B21B-2AB1-EFFAB4EC7D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608906" flipV="1">
            <a:off x="11285802" y="102375"/>
            <a:ext cx="836755" cy="557598"/>
          </a:xfrm>
          <a:prstGeom prst="rect">
            <a:avLst/>
          </a:prstGeom>
        </p:spPr>
      </p:pic>
      <p:pic>
        <p:nvPicPr>
          <p:cNvPr id="242" name="Picture 241" descr="A red circle with black background&#10;&#10;Description automatically generated with low confidence">
            <a:extLst>
              <a:ext uri="{FF2B5EF4-FFF2-40B4-BE49-F238E27FC236}">
                <a16:creationId xmlns:a16="http://schemas.microsoft.com/office/drawing/2014/main" id="{F95F48FC-589A-C6EE-0FC2-FA4BB13868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945745" flipV="1">
            <a:off x="10611346" y="200129"/>
            <a:ext cx="1189667" cy="463747"/>
          </a:xfrm>
          <a:prstGeom prst="rect">
            <a:avLst/>
          </a:prstGeom>
        </p:spPr>
      </p:pic>
      <p:pic>
        <p:nvPicPr>
          <p:cNvPr id="243" name="Picture 242" descr="A red oval object on a black background&#10;&#10;Description automatically generated">
            <a:extLst>
              <a:ext uri="{FF2B5EF4-FFF2-40B4-BE49-F238E27FC236}">
                <a16:creationId xmlns:a16="http://schemas.microsoft.com/office/drawing/2014/main" id="{D5DA65E0-3439-F309-6487-D94AEA43A1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945745" flipV="1">
            <a:off x="11149062" y="424401"/>
            <a:ext cx="812428" cy="316694"/>
          </a:xfrm>
          <a:prstGeom prst="rect">
            <a:avLst/>
          </a:prstGeom>
        </p:spPr>
      </p:pic>
      <p:pic>
        <p:nvPicPr>
          <p:cNvPr id="244" name="Picture 243" descr="A red object on a black background&#10;&#10;Description automatically generated with medium confidence">
            <a:extLst>
              <a:ext uri="{FF2B5EF4-FFF2-40B4-BE49-F238E27FC236}">
                <a16:creationId xmlns:a16="http://schemas.microsoft.com/office/drawing/2014/main" id="{59469933-412D-E74C-F58B-DC860AC40C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611702" flipV="1">
            <a:off x="11883603" y="-79294"/>
            <a:ext cx="596023" cy="878726"/>
          </a:xfrm>
          <a:prstGeom prst="rect">
            <a:avLst/>
          </a:prstGeom>
        </p:spPr>
      </p:pic>
      <p:pic>
        <p:nvPicPr>
          <p:cNvPr id="245" name="Picture 244" descr="A red circle with black background&#10;&#10;Description automatically generated with medium confidence">
            <a:extLst>
              <a:ext uri="{FF2B5EF4-FFF2-40B4-BE49-F238E27FC236}">
                <a16:creationId xmlns:a16="http://schemas.microsoft.com/office/drawing/2014/main" id="{1C420EFD-224F-5FBC-C3C4-CDB83764A1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53064" flipV="1">
            <a:off x="13160040" y="-465052"/>
            <a:ext cx="791380" cy="569373"/>
          </a:xfrm>
          <a:prstGeom prst="rect">
            <a:avLst/>
          </a:prstGeom>
        </p:spPr>
      </p:pic>
      <p:pic>
        <p:nvPicPr>
          <p:cNvPr id="246" name="Picture 245" descr="A red object on a black background&#10;&#10;Description automatically generated with medium confidence">
            <a:extLst>
              <a:ext uri="{FF2B5EF4-FFF2-40B4-BE49-F238E27FC236}">
                <a16:creationId xmlns:a16="http://schemas.microsoft.com/office/drawing/2014/main" id="{ECA1C6FD-45E8-26B1-FBDD-D636819604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181490" flipV="1">
            <a:off x="12643298" y="-465302"/>
            <a:ext cx="907680" cy="878726"/>
          </a:xfrm>
          <a:prstGeom prst="rect">
            <a:avLst/>
          </a:prstGeom>
        </p:spPr>
      </p:pic>
      <p:pic>
        <p:nvPicPr>
          <p:cNvPr id="247" name="Picture 246" descr="A red object on a black background&#10;&#10;Description automatically generated with medium confidence">
            <a:extLst>
              <a:ext uri="{FF2B5EF4-FFF2-40B4-BE49-F238E27FC236}">
                <a16:creationId xmlns:a16="http://schemas.microsoft.com/office/drawing/2014/main" id="{E83F502A-75EC-C62E-1752-648476D948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270937" flipV="1">
            <a:off x="12536389" y="-479527"/>
            <a:ext cx="836755" cy="557598"/>
          </a:xfrm>
          <a:prstGeom prst="rect">
            <a:avLst/>
          </a:prstGeom>
        </p:spPr>
      </p:pic>
      <p:pic>
        <p:nvPicPr>
          <p:cNvPr id="248" name="Picture 247" descr="A red circle with black background&#10;&#10;Description automatically generated with low confidence">
            <a:extLst>
              <a:ext uri="{FF2B5EF4-FFF2-40B4-BE49-F238E27FC236}">
                <a16:creationId xmlns:a16="http://schemas.microsoft.com/office/drawing/2014/main" id="{A7221C8B-18C3-FA3A-DBAD-5AB10C2345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181490" flipV="1">
            <a:off x="12475517" y="43679"/>
            <a:ext cx="754906" cy="730825"/>
          </a:xfrm>
          <a:prstGeom prst="rect">
            <a:avLst/>
          </a:prstGeom>
        </p:spPr>
      </p:pic>
      <p:pic>
        <p:nvPicPr>
          <p:cNvPr id="249" name="Picture 248" descr="A red oval object on a black background&#10;&#10;Description automatically generated">
            <a:extLst>
              <a:ext uri="{FF2B5EF4-FFF2-40B4-BE49-F238E27FC236}">
                <a16:creationId xmlns:a16="http://schemas.microsoft.com/office/drawing/2014/main" id="{58B5B1C5-60AE-36BE-EFE3-02301D6A7D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181490" flipV="1">
            <a:off x="13017365" y="38321"/>
            <a:ext cx="515529" cy="499083"/>
          </a:xfrm>
          <a:prstGeom prst="rect">
            <a:avLst/>
          </a:prstGeom>
        </p:spPr>
      </p:pic>
      <p:pic>
        <p:nvPicPr>
          <p:cNvPr id="250" name="Picture 249" descr="A red oval object on a black background&#10;&#10;Description automatically generated">
            <a:extLst>
              <a:ext uri="{FF2B5EF4-FFF2-40B4-BE49-F238E27FC236}">
                <a16:creationId xmlns:a16="http://schemas.microsoft.com/office/drawing/2014/main" id="{F9D436E1-1886-E253-6A3F-3350AA73E1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21982" flipV="1">
            <a:off x="13372245" y="-130727"/>
            <a:ext cx="515529" cy="499083"/>
          </a:xfrm>
          <a:prstGeom prst="rect">
            <a:avLst/>
          </a:prstGeom>
        </p:spPr>
      </p:pic>
      <p:pic>
        <p:nvPicPr>
          <p:cNvPr id="251" name="Picture 250" descr="A red circle with black background&#10;&#10;Description automatically generated with low confidence">
            <a:extLst>
              <a:ext uri="{FF2B5EF4-FFF2-40B4-BE49-F238E27FC236}">
                <a16:creationId xmlns:a16="http://schemas.microsoft.com/office/drawing/2014/main" id="{0FB91BF4-2B3D-4167-45C2-8C587DE3AD2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30811" flipV="1">
            <a:off x="11407729" y="-196884"/>
            <a:ext cx="1260739" cy="437604"/>
          </a:xfrm>
          <a:prstGeom prst="rect">
            <a:avLst/>
          </a:prstGeom>
        </p:spPr>
      </p:pic>
      <p:pic>
        <p:nvPicPr>
          <p:cNvPr id="252" name="Picture 251" descr="A red oval object on a black background&#10;&#10;Description automatically generated">
            <a:extLst>
              <a:ext uri="{FF2B5EF4-FFF2-40B4-BE49-F238E27FC236}">
                <a16:creationId xmlns:a16="http://schemas.microsoft.com/office/drawing/2014/main" id="{55EE6AC2-112B-1E2F-6169-D419B0C6E0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21982">
            <a:off x="12147675" y="-345826"/>
            <a:ext cx="515529" cy="737675"/>
          </a:xfrm>
          <a:prstGeom prst="rect">
            <a:avLst/>
          </a:prstGeom>
        </p:spPr>
      </p:pic>
      <p:pic>
        <p:nvPicPr>
          <p:cNvPr id="253" name="Picture 252" descr="A red oval object on a black background&#10;&#10;Description automatically generated">
            <a:extLst>
              <a:ext uri="{FF2B5EF4-FFF2-40B4-BE49-F238E27FC236}">
                <a16:creationId xmlns:a16="http://schemas.microsoft.com/office/drawing/2014/main" id="{27566FA8-D362-427F-2C4A-571E96C66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21982" flipV="1">
            <a:off x="12532592" y="-64135"/>
            <a:ext cx="515529" cy="499083"/>
          </a:xfrm>
          <a:prstGeom prst="rect">
            <a:avLst/>
          </a:prstGeom>
        </p:spPr>
      </p:pic>
      <p:pic>
        <p:nvPicPr>
          <p:cNvPr id="254" name="Picture 253" descr="A red circle with black background&#10;&#10;Description automatically generated with low confidence">
            <a:extLst>
              <a:ext uri="{FF2B5EF4-FFF2-40B4-BE49-F238E27FC236}">
                <a16:creationId xmlns:a16="http://schemas.microsoft.com/office/drawing/2014/main" id="{8FE743AE-148B-C7D0-A30C-D561213147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195066" flipV="1">
            <a:off x="10593878" y="-109122"/>
            <a:ext cx="1189667" cy="463747"/>
          </a:xfrm>
          <a:prstGeom prst="rect">
            <a:avLst/>
          </a:prstGeom>
        </p:spPr>
      </p:pic>
      <p:pic>
        <p:nvPicPr>
          <p:cNvPr id="255" name="Picture 254" descr="A red object on a black background&#10;&#10;Description automatically generated with medium confidence">
            <a:extLst>
              <a:ext uri="{FF2B5EF4-FFF2-40B4-BE49-F238E27FC236}">
                <a16:creationId xmlns:a16="http://schemas.microsoft.com/office/drawing/2014/main" id="{BE6DA5C3-F612-4A70-3240-3404C5701A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377221" flipH="1" flipV="1">
            <a:off x="10105392" y="181628"/>
            <a:ext cx="1305909" cy="557598"/>
          </a:xfrm>
          <a:prstGeom prst="rect">
            <a:avLst/>
          </a:prstGeom>
        </p:spPr>
      </p:pic>
      <p:pic>
        <p:nvPicPr>
          <p:cNvPr id="256" name="Picture 255" descr="A red oval object on a black background&#10;&#10;Description automatically generated">
            <a:extLst>
              <a:ext uri="{FF2B5EF4-FFF2-40B4-BE49-F238E27FC236}">
                <a16:creationId xmlns:a16="http://schemas.microsoft.com/office/drawing/2014/main" id="{E5F467AF-AF90-86D2-01C2-61E9F2241C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486237">
            <a:off x="10510647" y="-19534"/>
            <a:ext cx="557988" cy="681543"/>
          </a:xfrm>
          <a:prstGeom prst="rect">
            <a:avLst/>
          </a:prstGeom>
        </p:spPr>
      </p:pic>
      <p:pic>
        <p:nvPicPr>
          <p:cNvPr id="257" name="Picture 256" descr="A red object on a black background&#10;&#10;Description automatically generated with medium confidence">
            <a:extLst>
              <a:ext uri="{FF2B5EF4-FFF2-40B4-BE49-F238E27FC236}">
                <a16:creationId xmlns:a16="http://schemas.microsoft.com/office/drawing/2014/main" id="{E4E8E143-1F89-90A9-EE81-2035340EFA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654322" flipV="1">
            <a:off x="6502101" y="-836233"/>
            <a:ext cx="1321580" cy="603522"/>
          </a:xfrm>
          <a:prstGeom prst="rect">
            <a:avLst/>
          </a:prstGeom>
        </p:spPr>
      </p:pic>
      <p:pic>
        <p:nvPicPr>
          <p:cNvPr id="258" name="Picture 257" descr="A red object on a black background&#10;&#10;Description automatically generated with medium confidence">
            <a:extLst>
              <a:ext uri="{FF2B5EF4-FFF2-40B4-BE49-F238E27FC236}">
                <a16:creationId xmlns:a16="http://schemas.microsoft.com/office/drawing/2014/main" id="{229A76CE-6A0E-B5C0-B3F5-DA3A9DCB52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523205" flipV="1">
            <a:off x="6786225" y="-761012"/>
            <a:ext cx="462908" cy="1007918"/>
          </a:xfrm>
          <a:prstGeom prst="rect">
            <a:avLst/>
          </a:prstGeom>
        </p:spPr>
      </p:pic>
      <p:pic>
        <p:nvPicPr>
          <p:cNvPr id="259" name="Picture 258" descr="A red object on a black background&#10;&#10;Description automatically generated with medium confidence">
            <a:extLst>
              <a:ext uri="{FF2B5EF4-FFF2-40B4-BE49-F238E27FC236}">
                <a16:creationId xmlns:a16="http://schemas.microsoft.com/office/drawing/2014/main" id="{AF55EDB9-30E1-67A8-B9F2-3C2109E58F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8433758" flipV="1">
            <a:off x="6981941" y="-677033"/>
            <a:ext cx="1247148" cy="486154"/>
          </a:xfrm>
          <a:prstGeom prst="rect">
            <a:avLst/>
          </a:prstGeom>
        </p:spPr>
      </p:pic>
      <p:pic>
        <p:nvPicPr>
          <p:cNvPr id="260" name="Picture 259" descr="A red circle with black background&#10;&#10;Description automatically generated with low confidence">
            <a:extLst>
              <a:ext uri="{FF2B5EF4-FFF2-40B4-BE49-F238E27FC236}">
                <a16:creationId xmlns:a16="http://schemas.microsoft.com/office/drawing/2014/main" id="{1F949CFF-C7CE-3A2D-9965-2D67CC0B958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8433758" flipV="1">
            <a:off x="6862256" y="-323252"/>
            <a:ext cx="1189667" cy="463747"/>
          </a:xfrm>
          <a:prstGeom prst="rect">
            <a:avLst/>
          </a:prstGeom>
        </p:spPr>
      </p:pic>
      <p:pic>
        <p:nvPicPr>
          <p:cNvPr id="261" name="Picture 260" descr="A red oval object on a black background&#10;&#10;Description automatically generated">
            <a:extLst>
              <a:ext uri="{FF2B5EF4-FFF2-40B4-BE49-F238E27FC236}">
                <a16:creationId xmlns:a16="http://schemas.microsoft.com/office/drawing/2014/main" id="{76774EA6-A0B1-E706-821F-3987A75795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433758" flipV="1">
            <a:off x="7157675" y="19420"/>
            <a:ext cx="812428" cy="316694"/>
          </a:xfrm>
          <a:prstGeom prst="rect">
            <a:avLst/>
          </a:prstGeom>
        </p:spPr>
      </p:pic>
      <p:pic>
        <p:nvPicPr>
          <p:cNvPr id="262" name="Picture 261" descr="A red circle with black background&#10;&#10;Description automatically generated with medium confidence">
            <a:extLst>
              <a:ext uri="{FF2B5EF4-FFF2-40B4-BE49-F238E27FC236}">
                <a16:creationId xmlns:a16="http://schemas.microsoft.com/office/drawing/2014/main" id="{F07C6C16-9452-8F72-F9E3-24369EFDB1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542029" flipV="1">
            <a:off x="7343594" y="-73526"/>
            <a:ext cx="1321652" cy="458748"/>
          </a:xfrm>
          <a:prstGeom prst="rect">
            <a:avLst/>
          </a:prstGeom>
        </p:spPr>
      </p:pic>
      <p:pic>
        <p:nvPicPr>
          <p:cNvPr id="263" name="Picture 262" descr="A red object on a black background&#10;&#10;Description automatically generated with medium confidence">
            <a:extLst>
              <a:ext uri="{FF2B5EF4-FFF2-40B4-BE49-F238E27FC236}">
                <a16:creationId xmlns:a16="http://schemas.microsoft.com/office/drawing/2014/main" id="{F1CC835B-8D86-DD9C-26CF-37EC61CCCB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526001" flipV="1">
            <a:off x="7406904" y="-527610"/>
            <a:ext cx="939280" cy="557598"/>
          </a:xfrm>
          <a:prstGeom prst="rect">
            <a:avLst/>
          </a:prstGeom>
        </p:spPr>
      </p:pic>
      <p:pic>
        <p:nvPicPr>
          <p:cNvPr id="264" name="Picture 263" descr="A red oval object on a black background&#10;&#10;Description automatically generated">
            <a:extLst>
              <a:ext uri="{FF2B5EF4-FFF2-40B4-BE49-F238E27FC236}">
                <a16:creationId xmlns:a16="http://schemas.microsoft.com/office/drawing/2014/main" id="{40810479-DA8B-CFE0-9448-6B8597D129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637600" flipV="1">
            <a:off x="7801362" y="-608777"/>
            <a:ext cx="931873" cy="339710"/>
          </a:xfrm>
          <a:prstGeom prst="rect">
            <a:avLst/>
          </a:prstGeom>
        </p:spPr>
      </p:pic>
      <p:pic>
        <p:nvPicPr>
          <p:cNvPr id="265" name="Picture 264" descr="A red circle with black background&#10;&#10;Description automatically generated with low confidence">
            <a:extLst>
              <a:ext uri="{FF2B5EF4-FFF2-40B4-BE49-F238E27FC236}">
                <a16:creationId xmlns:a16="http://schemas.microsoft.com/office/drawing/2014/main" id="{05F7936E-C001-F60B-4C50-87251FFB257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903643" flipV="1">
            <a:off x="7308779" y="-887499"/>
            <a:ext cx="1099141" cy="501941"/>
          </a:xfrm>
          <a:prstGeom prst="rect">
            <a:avLst/>
          </a:prstGeom>
        </p:spPr>
      </p:pic>
      <p:pic>
        <p:nvPicPr>
          <p:cNvPr id="266" name="Picture 265" descr="A red object on a black background&#10;&#10;Description automatically generated with medium confidence">
            <a:extLst>
              <a:ext uri="{FF2B5EF4-FFF2-40B4-BE49-F238E27FC236}">
                <a16:creationId xmlns:a16="http://schemas.microsoft.com/office/drawing/2014/main" id="{A4D95267-F74B-CC9C-AA8E-CE89958FE5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36534" flipH="1" flipV="1">
            <a:off x="12998884" y="-637816"/>
            <a:ext cx="967120" cy="476833"/>
          </a:xfrm>
          <a:prstGeom prst="rect">
            <a:avLst/>
          </a:prstGeom>
        </p:spPr>
      </p:pic>
      <p:pic>
        <p:nvPicPr>
          <p:cNvPr id="267" name="Picture 266" descr="A red oval object on a black background&#10;&#10;Description automatically generated">
            <a:extLst>
              <a:ext uri="{FF2B5EF4-FFF2-40B4-BE49-F238E27FC236}">
                <a16:creationId xmlns:a16="http://schemas.microsoft.com/office/drawing/2014/main" id="{33ECD26B-237F-EA44-2CDA-D763E4E979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569801">
            <a:off x="11002275" y="-384499"/>
            <a:ext cx="931874" cy="408096"/>
          </a:xfrm>
          <a:prstGeom prst="rect">
            <a:avLst/>
          </a:prstGeom>
        </p:spPr>
      </p:pic>
      <p:pic>
        <p:nvPicPr>
          <p:cNvPr id="268" name="Picture 267" descr="A red object on a black background&#10;&#10;Description automatically generated with medium confidence">
            <a:extLst>
              <a:ext uri="{FF2B5EF4-FFF2-40B4-BE49-F238E27FC236}">
                <a16:creationId xmlns:a16="http://schemas.microsoft.com/office/drawing/2014/main" id="{CBDC9680-7AFD-5A86-3A94-BB3BE5562A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654322" flipV="1">
            <a:off x="6425667" y="-1179921"/>
            <a:ext cx="1044685" cy="603522"/>
          </a:xfrm>
          <a:prstGeom prst="rect">
            <a:avLst/>
          </a:prstGeom>
        </p:spPr>
      </p:pic>
      <p:pic>
        <p:nvPicPr>
          <p:cNvPr id="269" name="Picture 268" descr="A red object on a black background&#10;&#10;Description automatically generated with medium confidence">
            <a:extLst>
              <a:ext uri="{FF2B5EF4-FFF2-40B4-BE49-F238E27FC236}">
                <a16:creationId xmlns:a16="http://schemas.microsoft.com/office/drawing/2014/main" id="{F032FE3A-26A7-7990-14C4-2E058F1360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743769" flipV="1">
            <a:off x="12349786" y="-812513"/>
            <a:ext cx="462908" cy="1007918"/>
          </a:xfrm>
          <a:prstGeom prst="rect">
            <a:avLst/>
          </a:prstGeom>
        </p:spPr>
      </p:pic>
      <p:pic>
        <p:nvPicPr>
          <p:cNvPr id="270" name="Picture 269" descr="A red circle with black background&#10;&#10;Description automatically generated with low confidence">
            <a:extLst>
              <a:ext uri="{FF2B5EF4-FFF2-40B4-BE49-F238E27FC236}">
                <a16:creationId xmlns:a16="http://schemas.microsoft.com/office/drawing/2014/main" id="{A2BF2F40-875A-A2C0-2AAD-23A763878B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9654322" flipV="1">
            <a:off x="7047024" y="-995395"/>
            <a:ext cx="844709" cy="349878"/>
          </a:xfrm>
          <a:prstGeom prst="rect">
            <a:avLst/>
          </a:prstGeom>
        </p:spPr>
      </p:pic>
      <p:pic>
        <p:nvPicPr>
          <p:cNvPr id="271" name="Picture 270" descr="A red oval object on a black background&#10;&#10;Description automatically generated">
            <a:extLst>
              <a:ext uri="{FF2B5EF4-FFF2-40B4-BE49-F238E27FC236}">
                <a16:creationId xmlns:a16="http://schemas.microsoft.com/office/drawing/2014/main" id="{24C62358-83A8-4806-8064-068ADFB706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553180" flipV="1">
            <a:off x="6266854" y="-815451"/>
            <a:ext cx="750608" cy="480230"/>
          </a:xfrm>
          <a:prstGeom prst="rect">
            <a:avLst/>
          </a:prstGeom>
        </p:spPr>
      </p:pic>
      <p:pic>
        <p:nvPicPr>
          <p:cNvPr id="272" name="Picture 271" descr="A red oval object on a black background&#10;&#10;Description automatically generated">
            <a:extLst>
              <a:ext uri="{FF2B5EF4-FFF2-40B4-BE49-F238E27FC236}">
                <a16:creationId xmlns:a16="http://schemas.microsoft.com/office/drawing/2014/main" id="{CFCE5F98-F354-4D31-C934-328871C66F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547964" flipV="1">
            <a:off x="9516055" y="-413956"/>
            <a:ext cx="515529" cy="499083"/>
          </a:xfrm>
          <a:prstGeom prst="rect">
            <a:avLst/>
          </a:prstGeom>
        </p:spPr>
      </p:pic>
      <p:pic>
        <p:nvPicPr>
          <p:cNvPr id="273" name="Picture 272" descr="A red object on a black background&#10;&#10;Description automatically generated with medium confidence">
            <a:extLst>
              <a:ext uri="{FF2B5EF4-FFF2-40B4-BE49-F238E27FC236}">
                <a16:creationId xmlns:a16="http://schemas.microsoft.com/office/drawing/2014/main" id="{3D3E7628-B957-4A8F-19AD-BBE058E734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96919" flipV="1">
            <a:off x="10437639" y="-406030"/>
            <a:ext cx="836755" cy="557598"/>
          </a:xfrm>
          <a:prstGeom prst="rect">
            <a:avLst/>
          </a:prstGeom>
        </p:spPr>
      </p:pic>
      <p:pic>
        <p:nvPicPr>
          <p:cNvPr id="274" name="Picture 273" descr="A red oval object on a black background&#10;&#10;Description automatically generated">
            <a:extLst>
              <a:ext uri="{FF2B5EF4-FFF2-40B4-BE49-F238E27FC236}">
                <a16:creationId xmlns:a16="http://schemas.microsoft.com/office/drawing/2014/main" id="{66748E57-97B8-DE23-5228-2FD4C8385C8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974250">
            <a:off x="7973264" y="-580958"/>
            <a:ext cx="931874" cy="408096"/>
          </a:xfrm>
          <a:prstGeom prst="rect">
            <a:avLst/>
          </a:prstGeom>
        </p:spPr>
      </p:pic>
      <p:pic>
        <p:nvPicPr>
          <p:cNvPr id="276" name="!!badcell1" descr="A red virus on a black background&#10;&#10;Description automatically generated with low confidence">
            <a:extLst>
              <a:ext uri="{FF2B5EF4-FFF2-40B4-BE49-F238E27FC236}">
                <a16:creationId xmlns:a16="http://schemas.microsoft.com/office/drawing/2014/main" id="{4124EBC7-F9F1-A9B0-CECA-2AC066D00B9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6510948">
            <a:off x="6228214" y="-1250138"/>
            <a:ext cx="1715451" cy="1053820"/>
          </a:xfrm>
          <a:prstGeom prst="rect">
            <a:avLst/>
          </a:prstGeom>
        </p:spPr>
      </p:pic>
      <p:pic>
        <p:nvPicPr>
          <p:cNvPr id="277" name="!!badcell3" descr="A red virus on a black background&#10;&#10;Description automatically generated with low confidence">
            <a:extLst>
              <a:ext uri="{FF2B5EF4-FFF2-40B4-BE49-F238E27FC236}">
                <a16:creationId xmlns:a16="http://schemas.microsoft.com/office/drawing/2014/main" id="{E276C31F-1A68-4B12-3059-F4BABB1332D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6510948">
            <a:off x="7936029" y="-823866"/>
            <a:ext cx="1715451" cy="1053820"/>
          </a:xfrm>
          <a:prstGeom prst="rect">
            <a:avLst/>
          </a:prstGeom>
        </p:spPr>
      </p:pic>
      <p:pic>
        <p:nvPicPr>
          <p:cNvPr id="278" name="!!badcell2" descr="A red virus on a black background&#10;&#10;Description automatically generated with low confidence">
            <a:extLst>
              <a:ext uri="{FF2B5EF4-FFF2-40B4-BE49-F238E27FC236}">
                <a16:creationId xmlns:a16="http://schemas.microsoft.com/office/drawing/2014/main" id="{8169B6F5-85BF-5777-63A5-C0923C0C39C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6510948">
            <a:off x="7229474" y="-594264"/>
            <a:ext cx="1715451" cy="1053820"/>
          </a:xfrm>
          <a:prstGeom prst="rect">
            <a:avLst/>
          </a:prstGeom>
        </p:spPr>
      </p:pic>
      <p:pic>
        <p:nvPicPr>
          <p:cNvPr id="279" name="!!badcell5" descr="A red virus on a black background&#10;&#10;Description automatically generated with low confidence">
            <a:extLst>
              <a:ext uri="{FF2B5EF4-FFF2-40B4-BE49-F238E27FC236}">
                <a16:creationId xmlns:a16="http://schemas.microsoft.com/office/drawing/2014/main" id="{D00AD9F8-CABC-8272-588E-016347382D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6510948">
            <a:off x="9377093" y="-736294"/>
            <a:ext cx="1715451" cy="1053820"/>
          </a:xfrm>
          <a:prstGeom prst="rect">
            <a:avLst/>
          </a:prstGeom>
        </p:spPr>
      </p:pic>
      <p:pic>
        <p:nvPicPr>
          <p:cNvPr id="280" name="!!badcell4" descr="A red virus on a black background&#10;&#10;Description automatically generated with low confidence">
            <a:extLst>
              <a:ext uri="{FF2B5EF4-FFF2-40B4-BE49-F238E27FC236}">
                <a16:creationId xmlns:a16="http://schemas.microsoft.com/office/drawing/2014/main" id="{4BE94EFA-09B9-3DEB-9318-5CD9BF335C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6510948">
            <a:off x="9008463" y="-72721"/>
            <a:ext cx="1715451" cy="1053820"/>
          </a:xfrm>
          <a:prstGeom prst="rect">
            <a:avLst/>
          </a:prstGeom>
        </p:spPr>
      </p:pic>
      <p:pic>
        <p:nvPicPr>
          <p:cNvPr id="281" name="!!badcell6" descr="A red virus on a black background&#10;&#10;Description automatically generated with low confidence">
            <a:extLst>
              <a:ext uri="{FF2B5EF4-FFF2-40B4-BE49-F238E27FC236}">
                <a16:creationId xmlns:a16="http://schemas.microsoft.com/office/drawing/2014/main" id="{8701D976-6062-7AB2-1D32-6CB5F0419C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6510948">
            <a:off x="10506686" y="-512452"/>
            <a:ext cx="1715451" cy="1053820"/>
          </a:xfrm>
          <a:prstGeom prst="rect">
            <a:avLst/>
          </a:prstGeom>
        </p:spPr>
      </p:pic>
      <p:pic>
        <p:nvPicPr>
          <p:cNvPr id="282" name="!!badcell8" descr="A red virus on a black background&#10;&#10;Description automatically generated with low confidence">
            <a:extLst>
              <a:ext uri="{FF2B5EF4-FFF2-40B4-BE49-F238E27FC236}">
                <a16:creationId xmlns:a16="http://schemas.microsoft.com/office/drawing/2014/main" id="{08DCC940-4141-1CA7-B1A9-31E8E786D2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6510948">
            <a:off x="12115759" y="-738764"/>
            <a:ext cx="1715451" cy="1053820"/>
          </a:xfrm>
          <a:prstGeom prst="rect">
            <a:avLst/>
          </a:prstGeom>
        </p:spPr>
      </p:pic>
      <p:pic>
        <p:nvPicPr>
          <p:cNvPr id="283" name="!!badcell7" descr="A red virus on a black background&#10;&#10;Description automatically generated with low confidence">
            <a:extLst>
              <a:ext uri="{FF2B5EF4-FFF2-40B4-BE49-F238E27FC236}">
                <a16:creationId xmlns:a16="http://schemas.microsoft.com/office/drawing/2014/main" id="{AA594153-1B30-B15C-9087-A5E89CC3878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6510948">
            <a:off x="11325380" y="-52900"/>
            <a:ext cx="1715451" cy="1053820"/>
          </a:xfrm>
          <a:prstGeom prst="rect">
            <a:avLst/>
          </a:prstGeom>
        </p:spPr>
      </p:pic>
      <p:pic>
        <p:nvPicPr>
          <p:cNvPr id="285" name="Picture 284" descr="A red object on a black background&#10;&#10;Description automatically generated with medium confidence">
            <a:extLst>
              <a:ext uri="{FF2B5EF4-FFF2-40B4-BE49-F238E27FC236}">
                <a16:creationId xmlns:a16="http://schemas.microsoft.com/office/drawing/2014/main" id="{785BEEDC-3543-7DC8-1165-678280A2AE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771767" flipV="1">
            <a:off x="1280514" y="6885835"/>
            <a:ext cx="1430425" cy="557598"/>
          </a:xfrm>
          <a:prstGeom prst="rect">
            <a:avLst/>
          </a:prstGeom>
        </p:spPr>
      </p:pic>
      <p:pic>
        <p:nvPicPr>
          <p:cNvPr id="286" name="Picture 285" descr="A red object on a black background&#10;&#10;Description automatically generated with medium confidence">
            <a:extLst>
              <a:ext uri="{FF2B5EF4-FFF2-40B4-BE49-F238E27FC236}">
                <a16:creationId xmlns:a16="http://schemas.microsoft.com/office/drawing/2014/main" id="{057C7ED6-2F47-AD87-563E-C9715CD9E9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640650" flipV="1">
            <a:off x="1579181" y="6464526"/>
            <a:ext cx="773084" cy="603522"/>
          </a:xfrm>
          <a:prstGeom prst="rect">
            <a:avLst/>
          </a:prstGeom>
        </p:spPr>
      </p:pic>
      <p:pic>
        <p:nvPicPr>
          <p:cNvPr id="287" name="Picture 286" descr="A red object on a black background&#10;&#10;Description automatically generated with medium confidence">
            <a:extLst>
              <a:ext uri="{FF2B5EF4-FFF2-40B4-BE49-F238E27FC236}">
                <a16:creationId xmlns:a16="http://schemas.microsoft.com/office/drawing/2014/main" id="{DA374B7E-D6FD-2451-BA5A-D52855483F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551203" flipV="1">
            <a:off x="980889" y="6847111"/>
            <a:ext cx="1247148" cy="486154"/>
          </a:xfrm>
          <a:prstGeom prst="rect">
            <a:avLst/>
          </a:prstGeom>
        </p:spPr>
      </p:pic>
      <p:pic>
        <p:nvPicPr>
          <p:cNvPr id="288" name="Picture 287" descr="A red oval object on a black background&#10;&#10;Description automatically generated">
            <a:extLst>
              <a:ext uri="{FF2B5EF4-FFF2-40B4-BE49-F238E27FC236}">
                <a16:creationId xmlns:a16="http://schemas.microsoft.com/office/drawing/2014/main" id="{428DB041-A9C4-460A-3DBF-CA80BD300B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551203" flipV="1">
            <a:off x="1841225" y="7533956"/>
            <a:ext cx="812428" cy="316694"/>
          </a:xfrm>
          <a:prstGeom prst="rect">
            <a:avLst/>
          </a:prstGeom>
        </p:spPr>
      </p:pic>
      <p:pic>
        <p:nvPicPr>
          <p:cNvPr id="289" name="Picture 288" descr="A red circle with black background&#10;&#10;Description automatically generated with medium confidence">
            <a:extLst>
              <a:ext uri="{FF2B5EF4-FFF2-40B4-BE49-F238E27FC236}">
                <a16:creationId xmlns:a16="http://schemas.microsoft.com/office/drawing/2014/main" id="{5F15E545-DA40-F383-A09E-42997F0CD9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1222777" flipV="1">
            <a:off x="1138095" y="6367929"/>
            <a:ext cx="856558" cy="707838"/>
          </a:xfrm>
          <a:prstGeom prst="rect">
            <a:avLst/>
          </a:prstGeom>
        </p:spPr>
      </p:pic>
      <p:pic>
        <p:nvPicPr>
          <p:cNvPr id="290" name="Picture 289" descr="A red object on a black background&#10;&#10;Description automatically generated with medium confidence">
            <a:extLst>
              <a:ext uri="{FF2B5EF4-FFF2-40B4-BE49-F238E27FC236}">
                <a16:creationId xmlns:a16="http://schemas.microsoft.com/office/drawing/2014/main" id="{0A9E3669-F25A-0F5F-2537-1A417CBB90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43446" flipV="1">
            <a:off x="727678" y="6700561"/>
            <a:ext cx="939280" cy="557598"/>
          </a:xfrm>
          <a:prstGeom prst="rect">
            <a:avLst/>
          </a:prstGeom>
        </p:spPr>
      </p:pic>
      <p:pic>
        <p:nvPicPr>
          <p:cNvPr id="291" name="Picture 290" descr="A red oval object on a black background&#10;&#10;Description automatically generated">
            <a:extLst>
              <a:ext uri="{FF2B5EF4-FFF2-40B4-BE49-F238E27FC236}">
                <a16:creationId xmlns:a16="http://schemas.microsoft.com/office/drawing/2014/main" id="{F8B6B947-7B8D-45E2-BB49-8189791F36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1695" flipV="1">
            <a:off x="1178196" y="6357954"/>
            <a:ext cx="557988" cy="461106"/>
          </a:xfrm>
          <a:prstGeom prst="rect">
            <a:avLst/>
          </a:prstGeom>
        </p:spPr>
      </p:pic>
      <p:pic>
        <p:nvPicPr>
          <p:cNvPr id="292" name="Picture 291" descr="A red circle with black background&#10;&#10;Description automatically generated with low confidence">
            <a:extLst>
              <a:ext uri="{FF2B5EF4-FFF2-40B4-BE49-F238E27FC236}">
                <a16:creationId xmlns:a16="http://schemas.microsoft.com/office/drawing/2014/main" id="{06D1C2FA-3146-EEF5-B638-6D2EF706E1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5021088" flipV="1">
            <a:off x="1708307" y="7091109"/>
            <a:ext cx="1189667" cy="463747"/>
          </a:xfrm>
          <a:prstGeom prst="rect">
            <a:avLst/>
          </a:prstGeom>
        </p:spPr>
      </p:pic>
      <p:pic>
        <p:nvPicPr>
          <p:cNvPr id="293" name="Picture 292" descr="A red object on a black background&#10;&#10;Description automatically generated with medium confidence">
            <a:extLst>
              <a:ext uri="{FF2B5EF4-FFF2-40B4-BE49-F238E27FC236}">
                <a16:creationId xmlns:a16="http://schemas.microsoft.com/office/drawing/2014/main" id="{F118855E-F197-40DA-E802-23E04DFE45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203243" flipH="1" flipV="1">
            <a:off x="1907032" y="6728652"/>
            <a:ext cx="1305909" cy="557598"/>
          </a:xfrm>
          <a:prstGeom prst="rect">
            <a:avLst/>
          </a:prstGeom>
        </p:spPr>
      </p:pic>
      <p:pic>
        <p:nvPicPr>
          <p:cNvPr id="294" name="Picture 293" descr="A red oval object on a black background&#10;&#10;Description automatically generated">
            <a:extLst>
              <a:ext uri="{FF2B5EF4-FFF2-40B4-BE49-F238E27FC236}">
                <a16:creationId xmlns:a16="http://schemas.microsoft.com/office/drawing/2014/main" id="{2A921AD6-57C7-340D-FE75-2BEC621B3D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12259">
            <a:off x="2347716" y="7156624"/>
            <a:ext cx="931874" cy="408096"/>
          </a:xfrm>
          <a:prstGeom prst="rect">
            <a:avLst/>
          </a:prstGeom>
        </p:spPr>
      </p:pic>
      <p:pic>
        <p:nvPicPr>
          <p:cNvPr id="295" name="Picture 294" descr="A red object on a black background&#10;&#10;Description automatically generated with medium confidence">
            <a:extLst>
              <a:ext uri="{FF2B5EF4-FFF2-40B4-BE49-F238E27FC236}">
                <a16:creationId xmlns:a16="http://schemas.microsoft.com/office/drawing/2014/main" id="{54F5EB51-C297-0EE6-1090-728698F733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771767" flipV="1">
            <a:off x="2641386" y="7379898"/>
            <a:ext cx="1088322" cy="424242"/>
          </a:xfrm>
          <a:prstGeom prst="rect">
            <a:avLst/>
          </a:prstGeom>
        </p:spPr>
      </p:pic>
      <p:pic>
        <p:nvPicPr>
          <p:cNvPr id="296" name="Picture 295" descr="A red object on a black background&#10;&#10;Description automatically generated with medium confidence">
            <a:extLst>
              <a:ext uri="{FF2B5EF4-FFF2-40B4-BE49-F238E27FC236}">
                <a16:creationId xmlns:a16="http://schemas.microsoft.com/office/drawing/2014/main" id="{8E5EAA2E-2118-BC7B-1039-600C3D5BF3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61214" flipV="1">
            <a:off x="2894143" y="6829015"/>
            <a:ext cx="462908" cy="1007918"/>
          </a:xfrm>
          <a:prstGeom prst="rect">
            <a:avLst/>
          </a:prstGeom>
        </p:spPr>
      </p:pic>
      <p:pic>
        <p:nvPicPr>
          <p:cNvPr id="297" name="Picture 296" descr="A red oval object on a black background&#10;&#10;Description automatically generated">
            <a:extLst>
              <a:ext uri="{FF2B5EF4-FFF2-40B4-BE49-F238E27FC236}">
                <a16:creationId xmlns:a16="http://schemas.microsoft.com/office/drawing/2014/main" id="{94F5F02D-2A1E-DD69-2104-44C1CC9DF2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771767" flipV="1">
            <a:off x="949423" y="7149586"/>
            <a:ext cx="812428" cy="443688"/>
          </a:xfrm>
          <a:prstGeom prst="rect">
            <a:avLst/>
          </a:prstGeom>
        </p:spPr>
      </p:pic>
      <p:pic>
        <p:nvPicPr>
          <p:cNvPr id="298" name="Picture 297" descr="A red circle with black background&#10;&#10;Description automatically generated with low confidence">
            <a:extLst>
              <a:ext uri="{FF2B5EF4-FFF2-40B4-BE49-F238E27FC236}">
                <a16:creationId xmlns:a16="http://schemas.microsoft.com/office/drawing/2014/main" id="{6C8F8B62-0FC6-5A70-02E9-227C9F3FFD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5021088" flipV="1">
            <a:off x="2093702" y="7467654"/>
            <a:ext cx="1189667" cy="463747"/>
          </a:xfrm>
          <a:prstGeom prst="rect">
            <a:avLst/>
          </a:prstGeom>
        </p:spPr>
      </p:pic>
      <p:pic>
        <p:nvPicPr>
          <p:cNvPr id="299" name="Picture 298" descr="A red object on a black background&#10;&#10;Description automatically generated with medium confidence">
            <a:extLst>
              <a:ext uri="{FF2B5EF4-FFF2-40B4-BE49-F238E27FC236}">
                <a16:creationId xmlns:a16="http://schemas.microsoft.com/office/drawing/2014/main" id="{DC43B615-81F7-AFAA-F79D-8B6E8C4BE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156393" flipH="1" flipV="1">
            <a:off x="-1071138" y="6092132"/>
            <a:ext cx="896918" cy="811861"/>
          </a:xfrm>
          <a:prstGeom prst="rect">
            <a:avLst/>
          </a:prstGeom>
        </p:spPr>
      </p:pic>
      <p:pic>
        <p:nvPicPr>
          <p:cNvPr id="300" name="Picture 299" descr="A red object on a black background&#10;&#10;Description automatically generated with medium confidence">
            <a:extLst>
              <a:ext uri="{FF2B5EF4-FFF2-40B4-BE49-F238E27FC236}">
                <a16:creationId xmlns:a16="http://schemas.microsoft.com/office/drawing/2014/main" id="{C72C8669-E1C2-7BF6-FA0B-5D8430D86D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551203" flipV="1">
            <a:off x="-462458" y="6567653"/>
            <a:ext cx="1430425" cy="557598"/>
          </a:xfrm>
          <a:prstGeom prst="rect">
            <a:avLst/>
          </a:prstGeom>
        </p:spPr>
      </p:pic>
      <p:pic>
        <p:nvPicPr>
          <p:cNvPr id="301" name="Picture 300" descr="A red object on a black background&#10;&#10;Description automatically generated with medium confidence">
            <a:extLst>
              <a:ext uri="{FF2B5EF4-FFF2-40B4-BE49-F238E27FC236}">
                <a16:creationId xmlns:a16="http://schemas.microsoft.com/office/drawing/2014/main" id="{A25862A6-A51D-CCF5-D66E-A07697D228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214364" flipV="1">
            <a:off x="-407780" y="6383940"/>
            <a:ext cx="836755" cy="557598"/>
          </a:xfrm>
          <a:prstGeom prst="rect">
            <a:avLst/>
          </a:prstGeom>
        </p:spPr>
      </p:pic>
      <p:pic>
        <p:nvPicPr>
          <p:cNvPr id="302" name="Picture 301" descr="A red circle with black background&#10;&#10;Description automatically generated with low confidence">
            <a:extLst>
              <a:ext uri="{FF2B5EF4-FFF2-40B4-BE49-F238E27FC236}">
                <a16:creationId xmlns:a16="http://schemas.microsoft.com/office/drawing/2014/main" id="{F8DD12CC-79C9-132F-8AD2-4A9A3B0427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551203" flipV="1">
            <a:off x="-83923" y="6447394"/>
            <a:ext cx="1189667" cy="463747"/>
          </a:xfrm>
          <a:prstGeom prst="rect">
            <a:avLst/>
          </a:prstGeom>
        </p:spPr>
      </p:pic>
      <p:pic>
        <p:nvPicPr>
          <p:cNvPr id="303" name="Picture 302" descr="A red oval object on a black background&#10;&#10;Description automatically generated">
            <a:extLst>
              <a:ext uri="{FF2B5EF4-FFF2-40B4-BE49-F238E27FC236}">
                <a16:creationId xmlns:a16="http://schemas.microsoft.com/office/drawing/2014/main" id="{ABE69090-FB6F-8AC5-C855-D80245E3C9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551203" flipV="1">
            <a:off x="-220987" y="6324649"/>
            <a:ext cx="812428" cy="316694"/>
          </a:xfrm>
          <a:prstGeom prst="rect">
            <a:avLst/>
          </a:prstGeom>
        </p:spPr>
      </p:pic>
      <p:pic>
        <p:nvPicPr>
          <p:cNvPr id="304" name="Picture 303" descr="A red object on a black background&#10;&#10;Description automatically generated with medium confidence">
            <a:extLst>
              <a:ext uri="{FF2B5EF4-FFF2-40B4-BE49-F238E27FC236}">
                <a16:creationId xmlns:a16="http://schemas.microsoft.com/office/drawing/2014/main" id="{BFDCA52D-EEC3-F6D2-3EAD-2ABF8B03EA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817160" flipV="1">
            <a:off x="-763357" y="6180156"/>
            <a:ext cx="596023" cy="878726"/>
          </a:xfrm>
          <a:prstGeom prst="rect">
            <a:avLst/>
          </a:prstGeom>
        </p:spPr>
      </p:pic>
      <p:pic>
        <p:nvPicPr>
          <p:cNvPr id="305" name="Picture 304" descr="A red circle with black background&#10;&#10;Description automatically generated with medium confidence">
            <a:extLst>
              <a:ext uri="{FF2B5EF4-FFF2-40B4-BE49-F238E27FC236}">
                <a16:creationId xmlns:a16="http://schemas.microsoft.com/office/drawing/2014/main" id="{E74F98A3-FCE4-1CB8-1BAB-6B584D1A87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7458522" flipV="1">
            <a:off x="-2295294" y="6685781"/>
            <a:ext cx="791380" cy="569373"/>
          </a:xfrm>
          <a:prstGeom prst="rect">
            <a:avLst/>
          </a:prstGeom>
        </p:spPr>
      </p:pic>
      <p:pic>
        <p:nvPicPr>
          <p:cNvPr id="306" name="Picture 305" descr="A red object on a black background&#10;&#10;Description automatically generated with medium confidence">
            <a:extLst>
              <a:ext uri="{FF2B5EF4-FFF2-40B4-BE49-F238E27FC236}">
                <a16:creationId xmlns:a16="http://schemas.microsoft.com/office/drawing/2014/main" id="{377CB8CE-89CA-87EA-EA97-C204294946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86948" flipV="1">
            <a:off x="-1878264" y="6439682"/>
            <a:ext cx="907680" cy="878726"/>
          </a:xfrm>
          <a:prstGeom prst="rect">
            <a:avLst/>
          </a:prstGeom>
        </p:spPr>
      </p:pic>
      <p:pic>
        <p:nvPicPr>
          <p:cNvPr id="307" name="Picture 306" descr="A red object on a black background&#10;&#10;Description automatically generated with medium confidence">
            <a:extLst>
              <a:ext uri="{FF2B5EF4-FFF2-40B4-BE49-F238E27FC236}">
                <a16:creationId xmlns:a16="http://schemas.microsoft.com/office/drawing/2014/main" id="{6719A3C6-8B62-DEA6-2722-2002A96684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76395" flipV="1">
            <a:off x="-1725200" y="6792577"/>
            <a:ext cx="836755" cy="557598"/>
          </a:xfrm>
          <a:prstGeom prst="rect">
            <a:avLst/>
          </a:prstGeom>
        </p:spPr>
      </p:pic>
      <p:pic>
        <p:nvPicPr>
          <p:cNvPr id="308" name="Picture 307" descr="A red circle with black background&#10;&#10;Description automatically generated with low confidence">
            <a:extLst>
              <a:ext uri="{FF2B5EF4-FFF2-40B4-BE49-F238E27FC236}">
                <a16:creationId xmlns:a16="http://schemas.microsoft.com/office/drawing/2014/main" id="{BA266F1F-5ED8-B05C-A8F9-46EB178AAF1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386948" flipV="1">
            <a:off x="-1501484" y="6115344"/>
            <a:ext cx="754906" cy="730825"/>
          </a:xfrm>
          <a:prstGeom prst="rect">
            <a:avLst/>
          </a:prstGeom>
        </p:spPr>
      </p:pic>
      <p:pic>
        <p:nvPicPr>
          <p:cNvPr id="309" name="Picture 308" descr="A red oval object on a black background&#10;&#10;Description automatically generated">
            <a:extLst>
              <a:ext uri="{FF2B5EF4-FFF2-40B4-BE49-F238E27FC236}">
                <a16:creationId xmlns:a16="http://schemas.microsoft.com/office/drawing/2014/main" id="{32830E2F-B55D-B123-8459-A24C445162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386948" flipV="1">
            <a:off x="-1816413" y="6294637"/>
            <a:ext cx="515529" cy="499083"/>
          </a:xfrm>
          <a:prstGeom prst="rect">
            <a:avLst/>
          </a:prstGeom>
        </p:spPr>
      </p:pic>
      <p:pic>
        <p:nvPicPr>
          <p:cNvPr id="310" name="Picture 309" descr="A red oval object on a black background&#10;&#10;Description automatically generated">
            <a:extLst>
              <a:ext uri="{FF2B5EF4-FFF2-40B4-BE49-F238E27FC236}">
                <a16:creationId xmlns:a16="http://schemas.microsoft.com/office/drawing/2014/main" id="{DFF41B19-E4B0-B3D0-7CBE-2926C4A0F9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927440" flipV="1">
            <a:off x="-2190785" y="6414481"/>
            <a:ext cx="515529" cy="499083"/>
          </a:xfrm>
          <a:prstGeom prst="rect">
            <a:avLst/>
          </a:prstGeom>
        </p:spPr>
      </p:pic>
      <p:pic>
        <p:nvPicPr>
          <p:cNvPr id="311" name="Picture 310" descr="A red circle with black background&#10;&#10;Description automatically generated with low confidence">
            <a:extLst>
              <a:ext uri="{FF2B5EF4-FFF2-40B4-BE49-F238E27FC236}">
                <a16:creationId xmlns:a16="http://schemas.microsoft.com/office/drawing/2014/main" id="{64FA7AA7-B9F9-DE84-3B87-BD4D67DD57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036269" flipV="1">
            <a:off x="-998924" y="6755082"/>
            <a:ext cx="1260739" cy="437604"/>
          </a:xfrm>
          <a:prstGeom prst="rect">
            <a:avLst/>
          </a:prstGeom>
        </p:spPr>
      </p:pic>
      <p:pic>
        <p:nvPicPr>
          <p:cNvPr id="312" name="Picture 311" descr="A red oval object on a black background&#10;&#10;Description automatically generated">
            <a:extLst>
              <a:ext uri="{FF2B5EF4-FFF2-40B4-BE49-F238E27FC236}">
                <a16:creationId xmlns:a16="http://schemas.microsoft.com/office/drawing/2014/main" id="{3F287E45-23D6-EFB5-B6CC-480772C4B6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927440">
            <a:off x="-990185" y="6554617"/>
            <a:ext cx="515529" cy="737675"/>
          </a:xfrm>
          <a:prstGeom prst="rect">
            <a:avLst/>
          </a:prstGeom>
        </p:spPr>
      </p:pic>
      <p:pic>
        <p:nvPicPr>
          <p:cNvPr id="313" name="Picture 312" descr="A red oval object on a black background&#10;&#10;Description automatically generated">
            <a:extLst>
              <a:ext uri="{FF2B5EF4-FFF2-40B4-BE49-F238E27FC236}">
                <a16:creationId xmlns:a16="http://schemas.microsoft.com/office/drawing/2014/main" id="{78E58C7E-4DE9-293F-113C-9F1C1497A3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927440" flipV="1">
            <a:off x="-1349796" y="6461284"/>
            <a:ext cx="515529" cy="499083"/>
          </a:xfrm>
          <a:prstGeom prst="rect">
            <a:avLst/>
          </a:prstGeom>
        </p:spPr>
      </p:pic>
      <p:pic>
        <p:nvPicPr>
          <p:cNvPr id="314" name="Picture 313" descr="A red circle with black background&#10;&#10;Description automatically generated with low confidence">
            <a:extLst>
              <a:ext uri="{FF2B5EF4-FFF2-40B4-BE49-F238E27FC236}">
                <a16:creationId xmlns:a16="http://schemas.microsoft.com/office/drawing/2014/main" id="{BADC3A4D-D210-BF0B-85C0-3B3818525A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3800524" flipV="1">
            <a:off x="-108154" y="6756190"/>
            <a:ext cx="1189667" cy="463747"/>
          </a:xfrm>
          <a:prstGeom prst="rect">
            <a:avLst/>
          </a:prstGeom>
        </p:spPr>
      </p:pic>
      <p:pic>
        <p:nvPicPr>
          <p:cNvPr id="315" name="Picture 314" descr="A red object on a black background&#10;&#10;Description automatically generated with medium confidence">
            <a:extLst>
              <a:ext uri="{FF2B5EF4-FFF2-40B4-BE49-F238E27FC236}">
                <a16:creationId xmlns:a16="http://schemas.microsoft.com/office/drawing/2014/main" id="{21A41EBA-E235-2ED3-F78E-6D46D90E67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2679" flipH="1" flipV="1">
            <a:off x="305551" y="6432459"/>
            <a:ext cx="1305909" cy="557598"/>
          </a:xfrm>
          <a:prstGeom prst="rect">
            <a:avLst/>
          </a:prstGeom>
        </p:spPr>
      </p:pic>
      <p:pic>
        <p:nvPicPr>
          <p:cNvPr id="316" name="Picture 315" descr="A red oval object on a black background&#10;&#10;Description automatically generated">
            <a:extLst>
              <a:ext uri="{FF2B5EF4-FFF2-40B4-BE49-F238E27FC236}">
                <a16:creationId xmlns:a16="http://schemas.microsoft.com/office/drawing/2014/main" id="{13611D7D-9945-E000-EA08-CF9BBDC9CD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1695">
            <a:off x="629801" y="6504211"/>
            <a:ext cx="557988" cy="681543"/>
          </a:xfrm>
          <a:prstGeom prst="rect">
            <a:avLst/>
          </a:prstGeom>
        </p:spPr>
      </p:pic>
      <p:pic>
        <p:nvPicPr>
          <p:cNvPr id="317" name="Picture 316" descr="A red object on a black background&#10;&#10;Description automatically generated with medium confidence">
            <a:extLst>
              <a:ext uri="{FF2B5EF4-FFF2-40B4-BE49-F238E27FC236}">
                <a16:creationId xmlns:a16="http://schemas.microsoft.com/office/drawing/2014/main" id="{2E35058B-0B24-3115-8A88-FD03482082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259780" flipV="1">
            <a:off x="3726936" y="7878359"/>
            <a:ext cx="1321580" cy="603522"/>
          </a:xfrm>
          <a:prstGeom prst="rect">
            <a:avLst/>
          </a:prstGeom>
        </p:spPr>
      </p:pic>
      <p:pic>
        <p:nvPicPr>
          <p:cNvPr id="318" name="Picture 317" descr="A red object on a black background&#10;&#10;Description automatically generated with medium confidence">
            <a:extLst>
              <a:ext uri="{FF2B5EF4-FFF2-40B4-BE49-F238E27FC236}">
                <a16:creationId xmlns:a16="http://schemas.microsoft.com/office/drawing/2014/main" id="{B9F5350C-3330-F960-0455-615CFF0B95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28663" flipV="1">
            <a:off x="4337434" y="7420764"/>
            <a:ext cx="462908" cy="1007918"/>
          </a:xfrm>
          <a:prstGeom prst="rect">
            <a:avLst/>
          </a:prstGeom>
        </p:spPr>
      </p:pic>
      <p:pic>
        <p:nvPicPr>
          <p:cNvPr id="319" name="Picture 318" descr="A red object on a black background&#10;&#10;Description automatically generated with medium confidence">
            <a:extLst>
              <a:ext uri="{FF2B5EF4-FFF2-40B4-BE49-F238E27FC236}">
                <a16:creationId xmlns:a16="http://schemas.microsoft.com/office/drawing/2014/main" id="{5F58FE10-989F-2FA5-31C7-A7A2DF4689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4039216" flipV="1">
            <a:off x="3339042" y="7777980"/>
            <a:ext cx="1247148" cy="486154"/>
          </a:xfrm>
          <a:prstGeom prst="rect">
            <a:avLst/>
          </a:prstGeom>
        </p:spPr>
      </p:pic>
      <p:pic>
        <p:nvPicPr>
          <p:cNvPr id="320" name="Picture 319" descr="A red circle with black background&#10;&#10;Description automatically generated with low confidence">
            <a:extLst>
              <a:ext uri="{FF2B5EF4-FFF2-40B4-BE49-F238E27FC236}">
                <a16:creationId xmlns:a16="http://schemas.microsoft.com/office/drawing/2014/main" id="{C14FC6ED-ECC3-7335-CFD9-BDB94315E6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4039216" flipV="1">
            <a:off x="3560882" y="7469650"/>
            <a:ext cx="1189667" cy="463747"/>
          </a:xfrm>
          <a:prstGeom prst="rect">
            <a:avLst/>
          </a:prstGeom>
        </p:spPr>
      </p:pic>
      <p:pic>
        <p:nvPicPr>
          <p:cNvPr id="321" name="Picture 320" descr="A red oval object on a black background&#10;&#10;Description automatically generated">
            <a:extLst>
              <a:ext uri="{FF2B5EF4-FFF2-40B4-BE49-F238E27FC236}">
                <a16:creationId xmlns:a16="http://schemas.microsoft.com/office/drawing/2014/main" id="{1C85FAB0-1AAA-A788-72D6-68F8ECF064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039216" flipV="1">
            <a:off x="3737255" y="7193012"/>
            <a:ext cx="812428" cy="316694"/>
          </a:xfrm>
          <a:prstGeom prst="rect">
            <a:avLst/>
          </a:prstGeom>
        </p:spPr>
      </p:pic>
      <p:pic>
        <p:nvPicPr>
          <p:cNvPr id="322" name="Picture 321" descr="A red circle with black background&#10;&#10;Description automatically generated with medium confidence">
            <a:extLst>
              <a:ext uri="{FF2B5EF4-FFF2-40B4-BE49-F238E27FC236}">
                <a16:creationId xmlns:a16="http://schemas.microsoft.com/office/drawing/2014/main" id="{1CBDA203-3B0F-D1B7-BFC1-167F743E53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747487" flipV="1">
            <a:off x="2985730" y="7153641"/>
            <a:ext cx="1321652" cy="458748"/>
          </a:xfrm>
          <a:prstGeom prst="rect">
            <a:avLst/>
          </a:prstGeom>
        </p:spPr>
      </p:pic>
      <p:pic>
        <p:nvPicPr>
          <p:cNvPr id="323" name="Picture 322" descr="A red object on a black background&#10;&#10;Description automatically generated with medium confidence">
            <a:extLst>
              <a:ext uri="{FF2B5EF4-FFF2-40B4-BE49-F238E27FC236}">
                <a16:creationId xmlns:a16="http://schemas.microsoft.com/office/drawing/2014/main" id="{C3C5C1FD-A113-8BC2-1A1C-1433CF2BCE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131459" flipV="1">
            <a:off x="3249274" y="7522385"/>
            <a:ext cx="939280" cy="557598"/>
          </a:xfrm>
          <a:prstGeom prst="rect">
            <a:avLst/>
          </a:prstGeom>
        </p:spPr>
      </p:pic>
      <p:pic>
        <p:nvPicPr>
          <p:cNvPr id="324" name="Picture 323" descr="A red oval object on a black background&#10;&#10;Description automatically generated">
            <a:extLst>
              <a:ext uri="{FF2B5EF4-FFF2-40B4-BE49-F238E27FC236}">
                <a16:creationId xmlns:a16="http://schemas.microsoft.com/office/drawing/2014/main" id="{89FF6F9A-6C8A-81C7-1055-03ECD42BFB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243058" flipV="1">
            <a:off x="2840227" y="7767226"/>
            <a:ext cx="931873" cy="339710"/>
          </a:xfrm>
          <a:prstGeom prst="rect">
            <a:avLst/>
          </a:prstGeom>
        </p:spPr>
      </p:pic>
      <p:pic>
        <p:nvPicPr>
          <p:cNvPr id="325" name="Picture 324" descr="A red circle with black background&#10;&#10;Description automatically generated with low confidence">
            <a:extLst>
              <a:ext uri="{FF2B5EF4-FFF2-40B4-BE49-F238E27FC236}">
                <a16:creationId xmlns:a16="http://schemas.microsoft.com/office/drawing/2014/main" id="{EEAA53D0-385C-875C-3A8A-3BACAF83BA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509101" flipV="1">
            <a:off x="3135293" y="7936859"/>
            <a:ext cx="1099141" cy="501941"/>
          </a:xfrm>
          <a:prstGeom prst="rect">
            <a:avLst/>
          </a:prstGeom>
        </p:spPr>
      </p:pic>
      <p:pic>
        <p:nvPicPr>
          <p:cNvPr id="326" name="Picture 325" descr="A red object on a black background&#10;&#10;Description automatically generated with medium confidence">
            <a:extLst>
              <a:ext uri="{FF2B5EF4-FFF2-40B4-BE49-F238E27FC236}">
                <a16:creationId xmlns:a16="http://schemas.microsoft.com/office/drawing/2014/main" id="{DC8B7106-75D0-BCCE-672D-76C4B12D33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741992" flipH="1" flipV="1">
            <a:off x="-2339966" y="6958948"/>
            <a:ext cx="967120" cy="476833"/>
          </a:xfrm>
          <a:prstGeom prst="rect">
            <a:avLst/>
          </a:prstGeom>
        </p:spPr>
      </p:pic>
      <p:pic>
        <p:nvPicPr>
          <p:cNvPr id="327" name="Picture 326" descr="A red oval object on a black background&#10;&#10;Description automatically generated">
            <a:extLst>
              <a:ext uri="{FF2B5EF4-FFF2-40B4-BE49-F238E27FC236}">
                <a16:creationId xmlns:a16="http://schemas.microsoft.com/office/drawing/2014/main" id="{6DC2965F-9E27-CBD1-1F5A-E317EB5384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175259">
            <a:off x="-296955" y="7046924"/>
            <a:ext cx="931874" cy="408096"/>
          </a:xfrm>
          <a:prstGeom prst="rect">
            <a:avLst/>
          </a:prstGeom>
        </p:spPr>
      </p:pic>
      <p:pic>
        <p:nvPicPr>
          <p:cNvPr id="328" name="Picture 327" descr="A red object on a black background&#10;&#10;Description automatically generated with medium confidence">
            <a:extLst>
              <a:ext uri="{FF2B5EF4-FFF2-40B4-BE49-F238E27FC236}">
                <a16:creationId xmlns:a16="http://schemas.microsoft.com/office/drawing/2014/main" id="{A3E2C5E3-8F63-D507-FF46-7BDD1A31A0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259780" flipV="1">
            <a:off x="4032150" y="8247800"/>
            <a:ext cx="1044685" cy="603522"/>
          </a:xfrm>
          <a:prstGeom prst="rect">
            <a:avLst/>
          </a:prstGeom>
        </p:spPr>
      </p:pic>
      <p:pic>
        <p:nvPicPr>
          <p:cNvPr id="329" name="Picture 328" descr="A red object on a black background&#10;&#10;Description automatically generated with medium confidence">
            <a:extLst>
              <a:ext uri="{FF2B5EF4-FFF2-40B4-BE49-F238E27FC236}">
                <a16:creationId xmlns:a16="http://schemas.microsoft.com/office/drawing/2014/main" id="{767D27A0-4C00-7C16-AC78-CF9A6923A1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349227" flipV="1">
            <a:off x="-1182620" y="6724440"/>
            <a:ext cx="462908" cy="1007918"/>
          </a:xfrm>
          <a:prstGeom prst="rect">
            <a:avLst/>
          </a:prstGeom>
        </p:spPr>
      </p:pic>
      <p:pic>
        <p:nvPicPr>
          <p:cNvPr id="330" name="Picture 329" descr="A red circle with black background&#10;&#10;Description automatically generated with low confidence">
            <a:extLst>
              <a:ext uri="{FF2B5EF4-FFF2-40B4-BE49-F238E27FC236}">
                <a16:creationId xmlns:a16="http://schemas.microsoft.com/office/drawing/2014/main" id="{93E1A939-CAFD-870C-2340-3A75368D28A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259780" flipV="1">
            <a:off x="3623245" y="8247404"/>
            <a:ext cx="844709" cy="349878"/>
          </a:xfrm>
          <a:prstGeom prst="rect">
            <a:avLst/>
          </a:prstGeom>
        </p:spPr>
      </p:pic>
      <p:pic>
        <p:nvPicPr>
          <p:cNvPr id="331" name="Picture 330" descr="A red oval object on a black background&#10;&#10;Description automatically generated">
            <a:extLst>
              <a:ext uri="{FF2B5EF4-FFF2-40B4-BE49-F238E27FC236}">
                <a16:creationId xmlns:a16="http://schemas.microsoft.com/office/drawing/2014/main" id="{699FD7BD-A59D-E985-C22E-2072809050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758638" flipV="1">
            <a:off x="4522946" y="8050451"/>
            <a:ext cx="750608" cy="480230"/>
          </a:xfrm>
          <a:prstGeom prst="rect">
            <a:avLst/>
          </a:prstGeom>
        </p:spPr>
      </p:pic>
      <p:pic>
        <p:nvPicPr>
          <p:cNvPr id="332" name="Picture 331" descr="A red oval object on a black background&#10;&#10;Description automatically generated">
            <a:extLst>
              <a:ext uri="{FF2B5EF4-FFF2-40B4-BE49-F238E27FC236}">
                <a16:creationId xmlns:a16="http://schemas.microsoft.com/office/drawing/2014/main" id="{541FD472-94FC-5733-DA44-BFA4D97C32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753422" flipV="1">
            <a:off x="1592407" y="7213149"/>
            <a:ext cx="515529" cy="499083"/>
          </a:xfrm>
          <a:prstGeom prst="rect">
            <a:avLst/>
          </a:prstGeom>
        </p:spPr>
      </p:pic>
      <p:pic>
        <p:nvPicPr>
          <p:cNvPr id="333" name="Picture 332" descr="A red object on a black background&#10;&#10;Description automatically generated with medium confidence">
            <a:extLst>
              <a:ext uri="{FF2B5EF4-FFF2-40B4-BE49-F238E27FC236}">
                <a16:creationId xmlns:a16="http://schemas.microsoft.com/office/drawing/2014/main" id="{14BFDC54-2388-D38A-18BE-7877CEA421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702377" flipV="1">
            <a:off x="364401" y="7001672"/>
            <a:ext cx="836755" cy="557598"/>
          </a:xfrm>
          <a:prstGeom prst="rect">
            <a:avLst/>
          </a:prstGeom>
        </p:spPr>
      </p:pic>
      <p:pic>
        <p:nvPicPr>
          <p:cNvPr id="334" name="Picture 333" descr="A red oval object on a black background&#10;&#10;Description automatically generated">
            <a:extLst>
              <a:ext uri="{FF2B5EF4-FFF2-40B4-BE49-F238E27FC236}">
                <a16:creationId xmlns:a16="http://schemas.microsoft.com/office/drawing/2014/main" id="{9149D6F2-BAAE-A21B-5A84-A8645575DD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79708">
            <a:off x="2678213" y="7648492"/>
            <a:ext cx="931874" cy="408096"/>
          </a:xfrm>
          <a:prstGeom prst="rect">
            <a:avLst/>
          </a:prstGeom>
        </p:spPr>
      </p:pic>
      <p:pic>
        <p:nvPicPr>
          <p:cNvPr id="335" name="!!badcell1" descr="A red virus on a black background&#10;&#10;Description automatically generated with low confidence">
            <a:extLst>
              <a:ext uri="{FF2B5EF4-FFF2-40B4-BE49-F238E27FC236}">
                <a16:creationId xmlns:a16="http://schemas.microsoft.com/office/drawing/2014/main" id="{B38DAB4A-0AF8-4304-B1B9-8BCE1815E5C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607325">
            <a:off x="3432863" y="7481713"/>
            <a:ext cx="1715451" cy="1053820"/>
          </a:xfrm>
          <a:prstGeom prst="rect">
            <a:avLst/>
          </a:prstGeom>
        </p:spPr>
      </p:pic>
      <p:pic>
        <p:nvPicPr>
          <p:cNvPr id="336" name="!!badcell3" descr="A red virus on a black background&#10;&#10;Description automatically generated with low confidence">
            <a:extLst>
              <a:ext uri="{FF2B5EF4-FFF2-40B4-BE49-F238E27FC236}">
                <a16:creationId xmlns:a16="http://schemas.microsoft.com/office/drawing/2014/main" id="{7D58A469-DE2F-DAAD-B094-488B281613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607325">
            <a:off x="1767993" y="6910268"/>
            <a:ext cx="1715451" cy="1053820"/>
          </a:xfrm>
          <a:prstGeom prst="rect">
            <a:avLst/>
          </a:prstGeom>
        </p:spPr>
      </p:pic>
      <p:pic>
        <p:nvPicPr>
          <p:cNvPr id="337" name="!!badcell2" descr="A red virus on a black background&#10;&#10;Description automatically generated with low confidence">
            <a:extLst>
              <a:ext uri="{FF2B5EF4-FFF2-40B4-BE49-F238E27FC236}">
                <a16:creationId xmlns:a16="http://schemas.microsoft.com/office/drawing/2014/main" id="{56F95D89-C115-BE7E-9562-FA3E68DDFA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607325">
            <a:off x="2491663" y="6742229"/>
            <a:ext cx="1715451" cy="1053820"/>
          </a:xfrm>
          <a:prstGeom prst="rect">
            <a:avLst/>
          </a:prstGeom>
        </p:spPr>
      </p:pic>
      <p:pic>
        <p:nvPicPr>
          <p:cNvPr id="338" name="!!badcell5" descr="A red virus on a black background&#10;&#10;Description automatically generated with low confidence">
            <a:extLst>
              <a:ext uri="{FF2B5EF4-FFF2-40B4-BE49-F238E27FC236}">
                <a16:creationId xmlns:a16="http://schemas.microsoft.com/office/drawing/2014/main" id="{171978D9-F015-C63F-A4AB-5F966B72E0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607325">
            <a:off x="339784" y="6699191"/>
            <a:ext cx="1715451" cy="1053820"/>
          </a:xfrm>
          <a:prstGeom prst="rect">
            <a:avLst/>
          </a:prstGeom>
        </p:spPr>
      </p:pic>
      <p:pic>
        <p:nvPicPr>
          <p:cNvPr id="339" name="!!badcell4" descr="A red virus on a black background&#10;&#10;Description automatically generated with low confidence">
            <a:extLst>
              <a:ext uri="{FF2B5EF4-FFF2-40B4-BE49-F238E27FC236}">
                <a16:creationId xmlns:a16="http://schemas.microsoft.com/office/drawing/2014/main" id="{B29CC3CF-5EEF-D206-6892-BFB3CFBF72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607325">
            <a:off x="764070" y="6069749"/>
            <a:ext cx="1715451" cy="1053820"/>
          </a:xfrm>
          <a:prstGeom prst="rect">
            <a:avLst/>
          </a:prstGeom>
        </p:spPr>
      </p:pic>
      <p:pic>
        <p:nvPicPr>
          <p:cNvPr id="340" name="!!badcell6" descr="A red virus on a black background&#10;&#10;Description automatically generated with low confidence">
            <a:extLst>
              <a:ext uri="{FF2B5EF4-FFF2-40B4-BE49-F238E27FC236}">
                <a16:creationId xmlns:a16="http://schemas.microsoft.com/office/drawing/2014/main" id="{C91BE123-685F-BFB5-251D-A2007D2F07E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607325">
            <a:off x="-766397" y="6379113"/>
            <a:ext cx="1715451" cy="1053820"/>
          </a:xfrm>
          <a:prstGeom prst="rect">
            <a:avLst/>
          </a:prstGeom>
        </p:spPr>
      </p:pic>
      <p:pic>
        <p:nvPicPr>
          <p:cNvPr id="341" name="!!badcell8" descr="A red virus on a black background&#10;&#10;Description automatically generated with low confidence">
            <a:extLst>
              <a:ext uri="{FF2B5EF4-FFF2-40B4-BE49-F238E27FC236}">
                <a16:creationId xmlns:a16="http://schemas.microsoft.com/office/drawing/2014/main" id="{80E03BBA-C358-3CEA-2D88-39638E7740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607325">
            <a:off x="-2388965" y="6466324"/>
            <a:ext cx="1715451" cy="1053820"/>
          </a:xfrm>
          <a:prstGeom prst="rect">
            <a:avLst/>
          </a:prstGeom>
        </p:spPr>
      </p:pic>
      <p:pic>
        <p:nvPicPr>
          <p:cNvPr id="342" name="!!badcell7" descr="A red virus on a black background&#10;&#10;Description automatically generated with low confidence">
            <a:extLst>
              <a:ext uri="{FF2B5EF4-FFF2-40B4-BE49-F238E27FC236}">
                <a16:creationId xmlns:a16="http://schemas.microsoft.com/office/drawing/2014/main" id="{04E95BDA-BBA3-9F04-BE67-A9F2BBAABC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607325">
            <a:off x="-1542574" y="5850914"/>
            <a:ext cx="1715451" cy="1053820"/>
          </a:xfrm>
          <a:prstGeom prst="rect">
            <a:avLst/>
          </a:prstGeom>
        </p:spPr>
      </p:pic>
    </p:spTree>
    <p:extLst>
      <p:ext uri="{BB962C8B-B14F-4D97-AF65-F5344CB8AC3E}">
        <p14:creationId xmlns:p14="http://schemas.microsoft.com/office/powerpoint/2010/main" val="751365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c 4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Subtitle 13">
            <a:extLst>
              <a:ext uri="{FF2B5EF4-FFF2-40B4-BE49-F238E27FC236}">
                <a16:creationId xmlns:a16="http://schemas.microsoft.com/office/drawing/2014/main" id="{69A3EF81-775C-D507-D91C-DD4B5CB72F84}"/>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t>Motivation:</a:t>
            </a:r>
          </a:p>
          <a:p>
            <a:r>
              <a:rPr lang="en-US" sz="2400" dirty="0"/>
              <a:t>The application of machine learning in the medical field is a relatively new field. </a:t>
            </a:r>
          </a:p>
          <a:p>
            <a:pPr marL="0" indent="0">
              <a:buNone/>
            </a:pPr>
            <a:r>
              <a:rPr lang="en-US" sz="2400" b="1" u="sng" dirty="0"/>
              <a:t>Proposed Solution:</a:t>
            </a:r>
          </a:p>
          <a:p>
            <a:r>
              <a:rPr lang="en-US" sz="2400" dirty="0"/>
              <a:t>To conduct a comprehensive analysis on </a:t>
            </a:r>
            <a:r>
              <a:rPr lang="en-US" sz="2400" dirty="0">
                <a:effectLst/>
              </a:rPr>
              <a:t>variants</a:t>
            </a:r>
            <a:br>
              <a:rPr lang="en-US" sz="2400" dirty="0">
                <a:effectLst/>
              </a:rPr>
            </a:br>
            <a:r>
              <a:rPr lang="en-US" sz="2400" dirty="0">
                <a:effectLst/>
              </a:rPr>
              <a:t>of </a:t>
            </a:r>
            <a:r>
              <a:rPr lang="en-US" sz="2400" dirty="0"/>
              <a:t>U-net architectures which are used for liver tumor segmentation and evaluate their performance. </a:t>
            </a:r>
          </a:p>
          <a:p>
            <a:r>
              <a:rPr lang="en-US" sz="2400" dirty="0">
                <a:effectLst/>
              </a:rPr>
              <a:t>Implement a system with the best-performing architecture and optimal hyperparameters determined during the comparison phase.</a:t>
            </a:r>
            <a:endParaRPr lang="en-US" sz="2400" dirty="0"/>
          </a:p>
        </p:txBody>
      </p:sp>
      <p:sp>
        <p:nvSpPr>
          <p:cNvPr id="70" name="Subtitle 13">
            <a:extLst>
              <a:ext uri="{FF2B5EF4-FFF2-40B4-BE49-F238E27FC236}">
                <a16:creationId xmlns:a16="http://schemas.microsoft.com/office/drawing/2014/main" id="{21DD9735-B731-142D-0B8B-A96176441976}"/>
              </a:ext>
            </a:extLst>
          </p:cNvPr>
          <p:cNvSpPr txBox="1">
            <a:spLocks/>
          </p:cNvSpPr>
          <p:nvPr/>
        </p:nvSpPr>
        <p:spPr>
          <a:xfrm>
            <a:off x="43875" y="2599371"/>
            <a:ext cx="4403433" cy="11774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chemeClr val="bg1"/>
                </a:solidFill>
                <a:latin typeface="Times New Roman" panose="02020603050405020304" pitchFamily="18" charset="0"/>
                <a:ea typeface="Arial" panose="020B0604020202020204" pitchFamily="34" charset="0"/>
                <a:cs typeface="+mj-cs"/>
              </a:rPr>
              <a:t>Motivation &amp; Proposed Solution</a:t>
            </a:r>
            <a:endParaRPr lang="en-US" sz="4000" b="1" dirty="0">
              <a:solidFill>
                <a:schemeClr val="bg1"/>
              </a:solidFill>
              <a:latin typeface="Arial" panose="020B0604020202020204" pitchFamily="34" charset="0"/>
              <a:ea typeface="Arial" panose="020B0604020202020204" pitchFamily="34" charset="0"/>
              <a:cs typeface="+mj-cs"/>
            </a:endParaRPr>
          </a:p>
        </p:txBody>
      </p:sp>
      <p:pic>
        <p:nvPicPr>
          <p:cNvPr id="119" name="Picture 118" descr="A red object on a black background&#10;&#10;Description automatically generated with medium confidence">
            <a:extLst>
              <a:ext uri="{FF2B5EF4-FFF2-40B4-BE49-F238E27FC236}">
                <a16:creationId xmlns:a16="http://schemas.microsoft.com/office/drawing/2014/main" id="{DAB81210-ED8B-5343-20CD-7CC3123D2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874315" flipV="1">
            <a:off x="7799411" y="-708410"/>
            <a:ext cx="1430425" cy="557598"/>
          </a:xfrm>
          <a:prstGeom prst="rect">
            <a:avLst/>
          </a:prstGeom>
        </p:spPr>
      </p:pic>
      <p:pic>
        <p:nvPicPr>
          <p:cNvPr id="120" name="Picture 119" descr="A red object on a black background&#10;&#10;Description automatically generated with medium confidence">
            <a:extLst>
              <a:ext uri="{FF2B5EF4-FFF2-40B4-BE49-F238E27FC236}">
                <a16:creationId xmlns:a16="http://schemas.microsoft.com/office/drawing/2014/main" id="{70F473B7-A034-EF90-2E78-590BD5386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743198" flipV="1">
            <a:off x="8128219" y="-331898"/>
            <a:ext cx="773084" cy="603522"/>
          </a:xfrm>
          <a:prstGeom prst="rect">
            <a:avLst/>
          </a:prstGeom>
        </p:spPr>
      </p:pic>
      <p:pic>
        <p:nvPicPr>
          <p:cNvPr id="121" name="Picture 120" descr="A red object on a black background&#10;&#10;Description automatically generated with medium confidence">
            <a:extLst>
              <a:ext uri="{FF2B5EF4-FFF2-40B4-BE49-F238E27FC236}">
                <a16:creationId xmlns:a16="http://schemas.microsoft.com/office/drawing/2014/main" id="{9683B1CF-0938-930E-7F83-33E8E61DF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653751" flipV="1">
            <a:off x="8275652" y="-569199"/>
            <a:ext cx="1247148" cy="486154"/>
          </a:xfrm>
          <a:prstGeom prst="rect">
            <a:avLst/>
          </a:prstGeom>
        </p:spPr>
      </p:pic>
      <p:pic>
        <p:nvPicPr>
          <p:cNvPr id="122" name="Picture 121" descr="A red oval object on a black background&#10;&#10;Description automatically generated">
            <a:extLst>
              <a:ext uri="{FF2B5EF4-FFF2-40B4-BE49-F238E27FC236}">
                <a16:creationId xmlns:a16="http://schemas.microsoft.com/office/drawing/2014/main" id="{31A6A224-51CA-5906-87A9-B1D975C15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53751" flipV="1">
            <a:off x="7896845" y="-1132967"/>
            <a:ext cx="812428" cy="316694"/>
          </a:xfrm>
          <a:prstGeom prst="rect">
            <a:avLst/>
          </a:prstGeom>
        </p:spPr>
      </p:pic>
      <p:pic>
        <p:nvPicPr>
          <p:cNvPr id="123" name="Picture 122" descr="A red circle with black background&#10;&#10;Description automatically generated with medium confidence">
            <a:extLst>
              <a:ext uri="{FF2B5EF4-FFF2-40B4-BE49-F238E27FC236}">
                <a16:creationId xmlns:a16="http://schemas.microsoft.com/office/drawing/2014/main" id="{FEAA799E-6CFE-D5DD-0349-F7B1C0FD8F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25325" flipV="1">
            <a:off x="8481394" y="-309886"/>
            <a:ext cx="856558" cy="707838"/>
          </a:xfrm>
          <a:prstGeom prst="rect">
            <a:avLst/>
          </a:prstGeom>
        </p:spPr>
      </p:pic>
      <p:pic>
        <p:nvPicPr>
          <p:cNvPr id="124" name="Picture 123" descr="A red object on a black background&#10;&#10;Description automatically generated with medium confidence">
            <a:extLst>
              <a:ext uri="{FF2B5EF4-FFF2-40B4-BE49-F238E27FC236}">
                <a16:creationId xmlns:a16="http://schemas.microsoft.com/office/drawing/2014/main" id="{2D54B464-A59C-A44B-8374-E25BF02BE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745994" flipV="1">
            <a:off x="8827306" y="-463968"/>
            <a:ext cx="939280" cy="557598"/>
          </a:xfrm>
          <a:prstGeom prst="rect">
            <a:avLst/>
          </a:prstGeom>
        </p:spPr>
      </p:pic>
      <p:pic>
        <p:nvPicPr>
          <p:cNvPr id="125" name="Picture 124" descr="A red oval object on a black background&#10;&#10;Description automatically generated">
            <a:extLst>
              <a:ext uri="{FF2B5EF4-FFF2-40B4-BE49-F238E27FC236}">
                <a16:creationId xmlns:a16="http://schemas.microsoft.com/office/drawing/2014/main" id="{6096B1ED-10BD-B1C2-A608-04579754C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94243" flipV="1">
            <a:off x="8729588" y="-45390"/>
            <a:ext cx="557988" cy="461106"/>
          </a:xfrm>
          <a:prstGeom prst="rect">
            <a:avLst/>
          </a:prstGeom>
        </p:spPr>
      </p:pic>
      <p:pic>
        <p:nvPicPr>
          <p:cNvPr id="126" name="Picture 125" descr="A red circle with black background&#10;&#10;Description automatically generated with low confidence">
            <a:extLst>
              <a:ext uri="{FF2B5EF4-FFF2-40B4-BE49-F238E27FC236}">
                <a16:creationId xmlns:a16="http://schemas.microsoft.com/office/drawing/2014/main" id="{EC026DD5-D1F9-6B13-7DE8-9CE1AA2835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123636" flipV="1">
            <a:off x="7625072" y="-842369"/>
            <a:ext cx="1189667" cy="463747"/>
          </a:xfrm>
          <a:prstGeom prst="rect">
            <a:avLst/>
          </a:prstGeom>
        </p:spPr>
      </p:pic>
      <p:pic>
        <p:nvPicPr>
          <p:cNvPr id="127" name="Picture 126" descr="A red object on a black background&#10;&#10;Description automatically generated with medium confidence">
            <a:extLst>
              <a:ext uri="{FF2B5EF4-FFF2-40B4-BE49-F238E27FC236}">
                <a16:creationId xmlns:a16="http://schemas.microsoft.com/office/drawing/2014/main" id="{53C62F2F-D874-2AE5-C951-DA100A0F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305791" flipH="1" flipV="1">
            <a:off x="7287235" y="-593848"/>
            <a:ext cx="1305909" cy="557598"/>
          </a:xfrm>
          <a:prstGeom prst="rect">
            <a:avLst/>
          </a:prstGeom>
        </p:spPr>
      </p:pic>
      <p:pic>
        <p:nvPicPr>
          <p:cNvPr id="128" name="Picture 127" descr="A red oval object on a black background&#10;&#10;Description automatically generated">
            <a:extLst>
              <a:ext uri="{FF2B5EF4-FFF2-40B4-BE49-F238E27FC236}">
                <a16:creationId xmlns:a16="http://schemas.microsoft.com/office/drawing/2014/main" id="{332148A7-82ED-E2ED-2763-A80168692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414807">
            <a:off x="7247702" y="-890293"/>
            <a:ext cx="931874" cy="408096"/>
          </a:xfrm>
          <a:prstGeom prst="rect">
            <a:avLst/>
          </a:prstGeom>
        </p:spPr>
      </p:pic>
      <p:pic>
        <p:nvPicPr>
          <p:cNvPr id="129" name="Picture 128" descr="A red object on a black background&#10;&#10;Description automatically generated with medium confidence">
            <a:extLst>
              <a:ext uri="{FF2B5EF4-FFF2-40B4-BE49-F238E27FC236}">
                <a16:creationId xmlns:a16="http://schemas.microsoft.com/office/drawing/2014/main" id="{65F60537-9F65-51B5-1FB5-3CC3E7DD0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874315" flipV="1">
            <a:off x="6815920" y="-1156866"/>
            <a:ext cx="1088322" cy="424242"/>
          </a:xfrm>
          <a:prstGeom prst="rect">
            <a:avLst/>
          </a:prstGeom>
        </p:spPr>
      </p:pic>
      <p:pic>
        <p:nvPicPr>
          <p:cNvPr id="130" name="Picture 129" descr="A red object on a black background&#10;&#10;Description automatically generated with medium confidence">
            <a:extLst>
              <a:ext uri="{FF2B5EF4-FFF2-40B4-BE49-F238E27FC236}">
                <a16:creationId xmlns:a16="http://schemas.microsoft.com/office/drawing/2014/main" id="{D574B67E-2886-0E10-41BA-A2F8806A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963762" flipV="1">
            <a:off x="7169042" y="-1185903"/>
            <a:ext cx="462908" cy="1007918"/>
          </a:xfrm>
          <a:prstGeom prst="rect">
            <a:avLst/>
          </a:prstGeom>
        </p:spPr>
      </p:pic>
      <p:pic>
        <p:nvPicPr>
          <p:cNvPr id="131" name="Picture 130" descr="A red oval object on a black background&#10;&#10;Description automatically generated">
            <a:extLst>
              <a:ext uri="{FF2B5EF4-FFF2-40B4-BE49-F238E27FC236}">
                <a16:creationId xmlns:a16="http://schemas.microsoft.com/office/drawing/2014/main" id="{76EAC39E-BBC7-967C-18D3-96F39FDE2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874315" flipV="1">
            <a:off x="8762165" y="-809821"/>
            <a:ext cx="812428" cy="443688"/>
          </a:xfrm>
          <a:prstGeom prst="rect">
            <a:avLst/>
          </a:prstGeom>
        </p:spPr>
      </p:pic>
      <p:pic>
        <p:nvPicPr>
          <p:cNvPr id="132" name="Picture 131" descr="A red circle with black background&#10;&#10;Description automatically generated with low confidence">
            <a:extLst>
              <a:ext uri="{FF2B5EF4-FFF2-40B4-BE49-F238E27FC236}">
                <a16:creationId xmlns:a16="http://schemas.microsoft.com/office/drawing/2014/main" id="{0A117693-BE56-23ED-8210-894D15460B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123636" flipV="1">
            <a:off x="7268905" y="-1246672"/>
            <a:ext cx="1189667" cy="463747"/>
          </a:xfrm>
          <a:prstGeom prst="rect">
            <a:avLst/>
          </a:prstGeom>
        </p:spPr>
      </p:pic>
      <p:pic>
        <p:nvPicPr>
          <p:cNvPr id="133" name="Picture 132" descr="A red object on a black background&#10;&#10;Description automatically generated with medium confidence">
            <a:extLst>
              <a:ext uri="{FF2B5EF4-FFF2-40B4-BE49-F238E27FC236}">
                <a16:creationId xmlns:a16="http://schemas.microsoft.com/office/drawing/2014/main" id="{51768942-0653-C331-38F1-BB871F41C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58941" flipH="1" flipV="1">
            <a:off x="10627411" y="24907"/>
            <a:ext cx="896918" cy="811861"/>
          </a:xfrm>
          <a:prstGeom prst="rect">
            <a:avLst/>
          </a:prstGeom>
        </p:spPr>
      </p:pic>
      <p:pic>
        <p:nvPicPr>
          <p:cNvPr id="134" name="Picture 133" descr="A red object on a black background&#10;&#10;Description automatically generated with medium confidence">
            <a:extLst>
              <a:ext uri="{FF2B5EF4-FFF2-40B4-BE49-F238E27FC236}">
                <a16:creationId xmlns:a16="http://schemas.microsoft.com/office/drawing/2014/main" id="{33184782-6132-7844-293D-B8D9B8199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653751" flipV="1">
            <a:off x="9513717" y="-260820"/>
            <a:ext cx="1430425" cy="557598"/>
          </a:xfrm>
          <a:prstGeom prst="rect">
            <a:avLst/>
          </a:prstGeom>
        </p:spPr>
      </p:pic>
      <p:pic>
        <p:nvPicPr>
          <p:cNvPr id="135" name="Picture 134" descr="A red object on a black background&#10;&#10;Description automatically generated with medium confidence">
            <a:extLst>
              <a:ext uri="{FF2B5EF4-FFF2-40B4-BE49-F238E27FC236}">
                <a16:creationId xmlns:a16="http://schemas.microsoft.com/office/drawing/2014/main" id="{7FDB4B85-23F2-760F-017C-1B81A368F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316912" flipV="1">
            <a:off x="10038299" y="-59518"/>
            <a:ext cx="836755" cy="557598"/>
          </a:xfrm>
          <a:prstGeom prst="rect">
            <a:avLst/>
          </a:prstGeom>
        </p:spPr>
      </p:pic>
      <p:pic>
        <p:nvPicPr>
          <p:cNvPr id="136" name="Picture 135" descr="A red circle with black background&#10;&#10;Description automatically generated with low confidence">
            <a:extLst>
              <a:ext uri="{FF2B5EF4-FFF2-40B4-BE49-F238E27FC236}">
                <a16:creationId xmlns:a16="http://schemas.microsoft.com/office/drawing/2014/main" id="{EB4DBC5C-9C8E-74E1-9427-77986AA3C0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653751" flipV="1">
            <a:off x="9364165" y="-66477"/>
            <a:ext cx="1189667" cy="463747"/>
          </a:xfrm>
          <a:prstGeom prst="rect">
            <a:avLst/>
          </a:prstGeom>
        </p:spPr>
      </p:pic>
      <p:pic>
        <p:nvPicPr>
          <p:cNvPr id="137" name="Picture 136" descr="A red oval object on a black background&#10;&#10;Description automatically generated">
            <a:extLst>
              <a:ext uri="{FF2B5EF4-FFF2-40B4-BE49-F238E27FC236}">
                <a16:creationId xmlns:a16="http://schemas.microsoft.com/office/drawing/2014/main" id="{0A61D104-1FC4-38C8-8750-A31886E42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53751" flipV="1">
            <a:off x="9862883" y="227121"/>
            <a:ext cx="812428" cy="316694"/>
          </a:xfrm>
          <a:prstGeom prst="rect">
            <a:avLst/>
          </a:prstGeom>
        </p:spPr>
      </p:pic>
      <p:pic>
        <p:nvPicPr>
          <p:cNvPr id="138" name="Picture 137" descr="A red object on a black background&#10;&#10;Description automatically generated with medium confidence">
            <a:extLst>
              <a:ext uri="{FF2B5EF4-FFF2-40B4-BE49-F238E27FC236}">
                <a16:creationId xmlns:a16="http://schemas.microsoft.com/office/drawing/2014/main" id="{50ECE318-2FFC-8CAF-D903-2AB03DA41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19708" flipV="1">
            <a:off x="10630046" y="-141403"/>
            <a:ext cx="596023" cy="878726"/>
          </a:xfrm>
          <a:prstGeom prst="rect">
            <a:avLst/>
          </a:prstGeom>
        </p:spPr>
      </p:pic>
      <p:pic>
        <p:nvPicPr>
          <p:cNvPr id="139" name="Picture 138" descr="A red circle with black background&#10;&#10;Description automatically generated with medium confidence">
            <a:extLst>
              <a:ext uri="{FF2B5EF4-FFF2-40B4-BE49-F238E27FC236}">
                <a16:creationId xmlns:a16="http://schemas.microsoft.com/office/drawing/2014/main" id="{0EDD8B41-DF9E-21A1-432A-9BF96AC585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61070" flipV="1">
            <a:off x="11988848" y="-229475"/>
            <a:ext cx="791380" cy="569373"/>
          </a:xfrm>
          <a:prstGeom prst="rect">
            <a:avLst/>
          </a:prstGeom>
        </p:spPr>
      </p:pic>
      <p:pic>
        <p:nvPicPr>
          <p:cNvPr id="140" name="Picture 139" descr="A red object on a black background&#10;&#10;Description automatically generated with medium confidence">
            <a:extLst>
              <a:ext uri="{FF2B5EF4-FFF2-40B4-BE49-F238E27FC236}">
                <a16:creationId xmlns:a16="http://schemas.microsoft.com/office/drawing/2014/main" id="{743B276D-7FA3-47DE-FC57-2E4391D44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9496" flipV="1">
            <a:off x="11450013" y="-328506"/>
            <a:ext cx="907680" cy="878726"/>
          </a:xfrm>
          <a:prstGeom prst="rect">
            <a:avLst/>
          </a:prstGeom>
        </p:spPr>
      </p:pic>
      <p:pic>
        <p:nvPicPr>
          <p:cNvPr id="141" name="Picture 140" descr="A red object on a black background&#10;&#10;Description automatically generated with medium confidence">
            <a:extLst>
              <a:ext uri="{FF2B5EF4-FFF2-40B4-BE49-F238E27FC236}">
                <a16:creationId xmlns:a16="http://schemas.microsoft.com/office/drawing/2014/main" id="{4255B557-5D1C-04F8-198C-851B7CDFC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978943" flipV="1">
            <a:off x="11382581" y="-368525"/>
            <a:ext cx="836755" cy="557598"/>
          </a:xfrm>
          <a:prstGeom prst="rect">
            <a:avLst/>
          </a:prstGeom>
        </p:spPr>
      </p:pic>
      <p:pic>
        <p:nvPicPr>
          <p:cNvPr id="142" name="Picture 141" descr="A red circle with black background&#10;&#10;Description automatically generated with low confidence">
            <a:extLst>
              <a:ext uri="{FF2B5EF4-FFF2-40B4-BE49-F238E27FC236}">
                <a16:creationId xmlns:a16="http://schemas.microsoft.com/office/drawing/2014/main" id="{3462BE65-D868-ADF2-07B7-D521058DCB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89496" flipV="1">
            <a:off x="11197073" y="120162"/>
            <a:ext cx="754906" cy="730825"/>
          </a:xfrm>
          <a:prstGeom prst="rect">
            <a:avLst/>
          </a:prstGeom>
        </p:spPr>
      </p:pic>
      <p:pic>
        <p:nvPicPr>
          <p:cNvPr id="143" name="Picture 142" descr="A red oval object on a black background&#10;&#10;Description automatically generated">
            <a:extLst>
              <a:ext uri="{FF2B5EF4-FFF2-40B4-BE49-F238E27FC236}">
                <a16:creationId xmlns:a16="http://schemas.microsoft.com/office/drawing/2014/main" id="{21755BB9-1BE2-4D03-7B02-B8DCD2C2C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89496" flipV="1">
            <a:off x="11754905" y="205279"/>
            <a:ext cx="515529" cy="499083"/>
          </a:xfrm>
          <a:prstGeom prst="rect">
            <a:avLst/>
          </a:prstGeom>
        </p:spPr>
      </p:pic>
      <p:pic>
        <p:nvPicPr>
          <p:cNvPr id="144" name="Picture 143" descr="A red oval object on a black background&#10;&#10;Description automatically generated">
            <a:extLst>
              <a:ext uri="{FF2B5EF4-FFF2-40B4-BE49-F238E27FC236}">
                <a16:creationId xmlns:a16="http://schemas.microsoft.com/office/drawing/2014/main" id="{1077C64C-5658-086A-6437-367ABBC08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29988" flipV="1">
            <a:off x="12137188" y="113757"/>
            <a:ext cx="515529" cy="499083"/>
          </a:xfrm>
          <a:prstGeom prst="rect">
            <a:avLst/>
          </a:prstGeom>
        </p:spPr>
      </p:pic>
      <p:pic>
        <p:nvPicPr>
          <p:cNvPr id="145" name="Picture 144" descr="A red circle with black background&#10;&#10;Description automatically generated with low confidence">
            <a:extLst>
              <a:ext uri="{FF2B5EF4-FFF2-40B4-BE49-F238E27FC236}">
                <a16:creationId xmlns:a16="http://schemas.microsoft.com/office/drawing/2014/main" id="{11D3281D-CDAE-4A8E-4B3E-C9A3F8869E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2138817" flipV="1">
            <a:off x="10227658" y="-281451"/>
            <a:ext cx="1260739" cy="437604"/>
          </a:xfrm>
          <a:prstGeom prst="rect">
            <a:avLst/>
          </a:prstGeom>
        </p:spPr>
      </p:pic>
      <p:pic>
        <p:nvPicPr>
          <p:cNvPr id="146" name="Picture 145" descr="A red oval object on a black background&#10;&#10;Description automatically generated">
            <a:extLst>
              <a:ext uri="{FF2B5EF4-FFF2-40B4-BE49-F238E27FC236}">
                <a16:creationId xmlns:a16="http://schemas.microsoft.com/office/drawing/2014/main" id="{8401A77A-EF9C-B4E1-1C42-E1C3C0C97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29988">
            <a:off x="10959340" y="-353998"/>
            <a:ext cx="515529" cy="737675"/>
          </a:xfrm>
          <a:prstGeom prst="rect">
            <a:avLst/>
          </a:prstGeom>
        </p:spPr>
      </p:pic>
      <p:pic>
        <p:nvPicPr>
          <p:cNvPr id="147" name="Picture 146" descr="A red oval object on a black background&#10;&#10;Description automatically generated">
            <a:extLst>
              <a:ext uri="{FF2B5EF4-FFF2-40B4-BE49-F238E27FC236}">
                <a16:creationId xmlns:a16="http://schemas.microsoft.com/office/drawing/2014/main" id="{AC3D4C6D-DB9C-8760-3409-C4322C265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29988" flipV="1">
            <a:off x="11302052" y="4216"/>
            <a:ext cx="515529" cy="499083"/>
          </a:xfrm>
          <a:prstGeom prst="rect">
            <a:avLst/>
          </a:prstGeom>
        </p:spPr>
      </p:pic>
      <p:pic>
        <p:nvPicPr>
          <p:cNvPr id="148" name="Picture 147" descr="A red circle with black background&#10;&#10;Description automatically generated with low confidence">
            <a:extLst>
              <a:ext uri="{FF2B5EF4-FFF2-40B4-BE49-F238E27FC236}">
                <a16:creationId xmlns:a16="http://schemas.microsoft.com/office/drawing/2014/main" id="{6CB15FE1-7816-3C35-EFD7-E167248268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903072" flipV="1">
            <a:off x="9411413" y="-372596"/>
            <a:ext cx="1189667" cy="463747"/>
          </a:xfrm>
          <a:prstGeom prst="rect">
            <a:avLst/>
          </a:prstGeom>
        </p:spPr>
      </p:pic>
      <p:pic>
        <p:nvPicPr>
          <p:cNvPr id="149" name="Picture 148" descr="A red object on a black background&#10;&#10;Description automatically generated with medium confidence">
            <a:extLst>
              <a:ext uri="{FF2B5EF4-FFF2-40B4-BE49-F238E27FC236}">
                <a16:creationId xmlns:a16="http://schemas.microsoft.com/office/drawing/2014/main" id="{3530BABC-1073-D4C3-6182-A397190E0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85227" flipH="1" flipV="1">
            <a:off x="8862095" y="-178764"/>
            <a:ext cx="1305909" cy="557598"/>
          </a:xfrm>
          <a:prstGeom prst="rect">
            <a:avLst/>
          </a:prstGeom>
        </p:spPr>
      </p:pic>
      <p:pic>
        <p:nvPicPr>
          <p:cNvPr id="150" name="Picture 149" descr="A red oval object on a black background&#10;&#10;Description automatically generated">
            <a:extLst>
              <a:ext uri="{FF2B5EF4-FFF2-40B4-BE49-F238E27FC236}">
                <a16:creationId xmlns:a16="http://schemas.microsoft.com/office/drawing/2014/main" id="{C862469A-52E4-CE1F-D8DC-C753FAEE5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94243">
            <a:off x="9295622" y="-370370"/>
            <a:ext cx="557988" cy="681543"/>
          </a:xfrm>
          <a:prstGeom prst="rect">
            <a:avLst/>
          </a:prstGeom>
        </p:spPr>
      </p:pic>
      <p:pic>
        <p:nvPicPr>
          <p:cNvPr id="151" name="Picture 150" descr="A red object on a black background&#10;&#10;Description automatically generated with medium confidence">
            <a:extLst>
              <a:ext uri="{FF2B5EF4-FFF2-40B4-BE49-F238E27FC236}">
                <a16:creationId xmlns:a16="http://schemas.microsoft.com/office/drawing/2014/main" id="{711A8662-62D3-5CB8-AB75-AA7A9ED76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362328" flipV="1">
            <a:off x="5544439" y="-1922834"/>
            <a:ext cx="1321580" cy="603522"/>
          </a:xfrm>
          <a:prstGeom prst="rect">
            <a:avLst/>
          </a:prstGeom>
        </p:spPr>
      </p:pic>
      <p:pic>
        <p:nvPicPr>
          <p:cNvPr id="152" name="Picture 151" descr="A red object on a black background&#10;&#10;Description automatically generated with medium confidence">
            <a:extLst>
              <a:ext uri="{FF2B5EF4-FFF2-40B4-BE49-F238E27FC236}">
                <a16:creationId xmlns:a16="http://schemas.microsoft.com/office/drawing/2014/main" id="{D32A460A-91F7-04A9-1A1C-A5F94BFE5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231211" flipV="1">
            <a:off x="5774028" y="-1883891"/>
            <a:ext cx="462908" cy="1007918"/>
          </a:xfrm>
          <a:prstGeom prst="rect">
            <a:avLst/>
          </a:prstGeom>
        </p:spPr>
      </p:pic>
      <p:pic>
        <p:nvPicPr>
          <p:cNvPr id="153" name="Picture 152" descr="A red object on a black background&#10;&#10;Description automatically generated with medium confidence">
            <a:extLst>
              <a:ext uri="{FF2B5EF4-FFF2-40B4-BE49-F238E27FC236}">
                <a16:creationId xmlns:a16="http://schemas.microsoft.com/office/drawing/2014/main" id="{E579C44A-4E9E-9F8A-6E9B-80C31041E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141764" flipV="1">
            <a:off x="5993685" y="-1673751"/>
            <a:ext cx="1247148" cy="486154"/>
          </a:xfrm>
          <a:prstGeom prst="rect">
            <a:avLst/>
          </a:prstGeom>
        </p:spPr>
      </p:pic>
      <p:pic>
        <p:nvPicPr>
          <p:cNvPr id="154" name="Picture 153" descr="A red circle with black background&#10;&#10;Description automatically generated with low confidence">
            <a:extLst>
              <a:ext uri="{FF2B5EF4-FFF2-40B4-BE49-F238E27FC236}">
                <a16:creationId xmlns:a16="http://schemas.microsoft.com/office/drawing/2014/main" id="{0F8AE4AC-502F-E1D9-64FA-81DE07198F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141764" flipV="1">
            <a:off x="5805979" y="-1358343"/>
            <a:ext cx="1189667" cy="463747"/>
          </a:xfrm>
          <a:prstGeom prst="rect">
            <a:avLst/>
          </a:prstGeom>
        </p:spPr>
      </p:pic>
      <p:pic>
        <p:nvPicPr>
          <p:cNvPr id="155" name="Picture 154" descr="A red oval object on a black background&#10;&#10;Description automatically generated">
            <a:extLst>
              <a:ext uri="{FF2B5EF4-FFF2-40B4-BE49-F238E27FC236}">
                <a16:creationId xmlns:a16="http://schemas.microsoft.com/office/drawing/2014/main" id="{642825CC-DE47-2D4C-7969-B1BF6D6F4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141764" flipV="1">
            <a:off x="5980635" y="-934716"/>
            <a:ext cx="812428" cy="316694"/>
          </a:xfrm>
          <a:prstGeom prst="rect">
            <a:avLst/>
          </a:prstGeom>
        </p:spPr>
      </p:pic>
      <p:pic>
        <p:nvPicPr>
          <p:cNvPr id="156" name="Picture 155" descr="A red circle with black background&#10;&#10;Description automatically generated with medium confidence">
            <a:extLst>
              <a:ext uri="{FF2B5EF4-FFF2-40B4-BE49-F238E27FC236}">
                <a16:creationId xmlns:a16="http://schemas.microsoft.com/office/drawing/2014/main" id="{2AECFB9F-D2A3-2149-A2BC-DEFBDD3559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50035" flipV="1">
            <a:off x="6223912" y="-1000164"/>
            <a:ext cx="1321652" cy="458748"/>
          </a:xfrm>
          <a:prstGeom prst="rect">
            <a:avLst/>
          </a:prstGeom>
        </p:spPr>
      </p:pic>
      <p:pic>
        <p:nvPicPr>
          <p:cNvPr id="157" name="Picture 156" descr="A red object on a black background&#10;&#10;Description automatically generated with medium confidence">
            <a:extLst>
              <a:ext uri="{FF2B5EF4-FFF2-40B4-BE49-F238E27FC236}">
                <a16:creationId xmlns:a16="http://schemas.microsoft.com/office/drawing/2014/main" id="{C99F6F87-B14D-6D9B-6C04-78B18E31B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234007" flipV="1">
            <a:off x="6374202" y="-1471997"/>
            <a:ext cx="939280" cy="557598"/>
          </a:xfrm>
          <a:prstGeom prst="rect">
            <a:avLst/>
          </a:prstGeom>
        </p:spPr>
      </p:pic>
      <p:pic>
        <p:nvPicPr>
          <p:cNvPr id="158" name="Picture 157" descr="A red oval object on a black background&#10;&#10;Description automatically generated">
            <a:extLst>
              <a:ext uri="{FF2B5EF4-FFF2-40B4-BE49-F238E27FC236}">
                <a16:creationId xmlns:a16="http://schemas.microsoft.com/office/drawing/2014/main" id="{A7126B6D-7154-7718-72F6-C08F0B809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345606" flipV="1">
            <a:off x="6799660" y="-1467714"/>
            <a:ext cx="931873" cy="339710"/>
          </a:xfrm>
          <a:prstGeom prst="rect">
            <a:avLst/>
          </a:prstGeom>
        </p:spPr>
      </p:pic>
      <p:pic>
        <p:nvPicPr>
          <p:cNvPr id="159" name="Picture 158" descr="A red circle with black background&#10;&#10;Description automatically generated with low confidence">
            <a:extLst>
              <a:ext uri="{FF2B5EF4-FFF2-40B4-BE49-F238E27FC236}">
                <a16:creationId xmlns:a16="http://schemas.microsoft.com/office/drawing/2014/main" id="{255A39FD-DD04-4C33-B904-4997B5140F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611649" flipV="1">
            <a:off x="6357133" y="-1827187"/>
            <a:ext cx="1099141" cy="501941"/>
          </a:xfrm>
          <a:prstGeom prst="rect">
            <a:avLst/>
          </a:prstGeom>
        </p:spPr>
      </p:pic>
      <p:pic>
        <p:nvPicPr>
          <p:cNvPr id="160" name="Picture 159" descr="A red object on a black background&#10;&#10;Description automatically generated with medium confidence">
            <a:extLst>
              <a:ext uri="{FF2B5EF4-FFF2-40B4-BE49-F238E27FC236}">
                <a16:creationId xmlns:a16="http://schemas.microsoft.com/office/drawing/2014/main" id="{655347C8-5142-E9F1-405B-FDD75E00B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844540" flipH="1" flipV="1">
            <a:off x="11874861" y="-412693"/>
            <a:ext cx="967120" cy="476833"/>
          </a:xfrm>
          <a:prstGeom prst="rect">
            <a:avLst/>
          </a:prstGeom>
        </p:spPr>
      </p:pic>
      <p:pic>
        <p:nvPicPr>
          <p:cNvPr id="161" name="Picture 160" descr="A red oval object on a black background&#10;&#10;Description automatically generated">
            <a:extLst>
              <a:ext uri="{FF2B5EF4-FFF2-40B4-BE49-F238E27FC236}">
                <a16:creationId xmlns:a16="http://schemas.microsoft.com/office/drawing/2014/main" id="{645C4500-E1CA-748B-BBB6-65EFC04C8D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277807">
            <a:off x="9876772" y="-583194"/>
            <a:ext cx="931874" cy="408096"/>
          </a:xfrm>
          <a:prstGeom prst="rect">
            <a:avLst/>
          </a:prstGeom>
        </p:spPr>
      </p:pic>
      <p:pic>
        <p:nvPicPr>
          <p:cNvPr id="162" name="Picture 161" descr="A red object on a black background&#10;&#10;Description automatically generated with medium confidence">
            <a:extLst>
              <a:ext uri="{FF2B5EF4-FFF2-40B4-BE49-F238E27FC236}">
                <a16:creationId xmlns:a16="http://schemas.microsoft.com/office/drawing/2014/main" id="{5CEC201A-5188-852C-17DD-31D68BFD8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362328" flipV="1">
            <a:off x="5544205" y="-2303705"/>
            <a:ext cx="1044685" cy="603522"/>
          </a:xfrm>
          <a:prstGeom prst="rect">
            <a:avLst/>
          </a:prstGeom>
        </p:spPr>
      </p:pic>
      <p:pic>
        <p:nvPicPr>
          <p:cNvPr id="163" name="Picture 162" descr="A red object on a black background&#10;&#10;Description automatically generated with medium confidence">
            <a:extLst>
              <a:ext uri="{FF2B5EF4-FFF2-40B4-BE49-F238E27FC236}">
                <a16:creationId xmlns:a16="http://schemas.microsoft.com/office/drawing/2014/main" id="{32BA3090-2828-C931-DAE8-E0E1E09BC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51775" flipV="1">
            <a:off x="11226581" y="-776858"/>
            <a:ext cx="462908" cy="1007918"/>
          </a:xfrm>
          <a:prstGeom prst="rect">
            <a:avLst/>
          </a:prstGeom>
        </p:spPr>
      </p:pic>
      <p:pic>
        <p:nvPicPr>
          <p:cNvPr id="164" name="Picture 163" descr="A red circle with black background&#10;&#10;Description automatically generated with low confidence">
            <a:extLst>
              <a:ext uri="{FF2B5EF4-FFF2-40B4-BE49-F238E27FC236}">
                <a16:creationId xmlns:a16="http://schemas.microsoft.com/office/drawing/2014/main" id="{34DB3BCC-4A0A-8E5D-57B6-E91388A47F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362328" flipV="1">
            <a:off x="6142150" y="-2011979"/>
            <a:ext cx="844709" cy="349878"/>
          </a:xfrm>
          <a:prstGeom prst="rect">
            <a:avLst/>
          </a:prstGeom>
        </p:spPr>
      </p:pic>
      <p:pic>
        <p:nvPicPr>
          <p:cNvPr id="165" name="Picture 164" descr="A red oval object on a black background&#10;&#10;Description automatically generated">
            <a:extLst>
              <a:ext uri="{FF2B5EF4-FFF2-40B4-BE49-F238E27FC236}">
                <a16:creationId xmlns:a16="http://schemas.microsoft.com/office/drawing/2014/main" id="{F87FA38F-6520-813C-0A89-95E1EFB74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61186" flipV="1">
            <a:off x="5329086" y="-2009487"/>
            <a:ext cx="750608" cy="480230"/>
          </a:xfrm>
          <a:prstGeom prst="rect">
            <a:avLst/>
          </a:prstGeom>
        </p:spPr>
      </p:pic>
      <p:pic>
        <p:nvPicPr>
          <p:cNvPr id="166" name="Picture 165" descr="A red oval object on a black background&#10;&#10;Description automatically generated">
            <a:extLst>
              <a:ext uri="{FF2B5EF4-FFF2-40B4-BE49-F238E27FC236}">
                <a16:creationId xmlns:a16="http://schemas.microsoft.com/office/drawing/2014/main" id="{F3195470-CCF6-89E0-ADAA-F6BDF2C36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55970" flipV="1">
            <a:off x="8424286" y="-965492"/>
            <a:ext cx="515529" cy="499083"/>
          </a:xfrm>
          <a:prstGeom prst="rect">
            <a:avLst/>
          </a:prstGeom>
        </p:spPr>
      </p:pic>
      <p:pic>
        <p:nvPicPr>
          <p:cNvPr id="167" name="Picture 166" descr="A red object on a black background&#10;&#10;Description automatically generated with medium confidence">
            <a:extLst>
              <a:ext uri="{FF2B5EF4-FFF2-40B4-BE49-F238E27FC236}">
                <a16:creationId xmlns:a16="http://schemas.microsoft.com/office/drawing/2014/main" id="{DEBCE745-81BB-5206-2820-6D4B76E5F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04925" flipV="1">
            <a:off x="9314458" y="-733247"/>
            <a:ext cx="836755" cy="557598"/>
          </a:xfrm>
          <a:prstGeom prst="rect">
            <a:avLst/>
          </a:prstGeom>
        </p:spPr>
      </p:pic>
      <p:pic>
        <p:nvPicPr>
          <p:cNvPr id="168" name="Picture 167" descr="A red oval object on a black background&#10;&#10;Description automatically generated">
            <a:extLst>
              <a:ext uri="{FF2B5EF4-FFF2-40B4-BE49-F238E27FC236}">
                <a16:creationId xmlns:a16="http://schemas.microsoft.com/office/drawing/2014/main" id="{5484AF1C-A58C-1857-54A7-E24C50DB5B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82256">
            <a:off x="6954901" y="-1405490"/>
            <a:ext cx="931874" cy="408096"/>
          </a:xfrm>
          <a:prstGeom prst="rect">
            <a:avLst/>
          </a:prstGeom>
        </p:spPr>
      </p:pic>
      <p:pic>
        <p:nvPicPr>
          <p:cNvPr id="179" name="!!badcell1" descr="A red virus on a black background&#10;&#10;Description automatically generated with low confidence">
            <a:extLst>
              <a:ext uri="{FF2B5EF4-FFF2-40B4-BE49-F238E27FC236}">
                <a16:creationId xmlns:a16="http://schemas.microsoft.com/office/drawing/2014/main" id="{F90A63FE-4DD0-61E4-1DCB-D8B4EA0FA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105740">
            <a:off x="5288769" y="-2327032"/>
            <a:ext cx="1715451" cy="1053820"/>
          </a:xfrm>
          <a:prstGeom prst="rect">
            <a:avLst/>
          </a:prstGeom>
        </p:spPr>
      </p:pic>
      <p:pic>
        <p:nvPicPr>
          <p:cNvPr id="180" name="!!badcell3" descr="A red virus on a black background&#10;&#10;Description automatically generated with low confidence">
            <a:extLst>
              <a:ext uri="{FF2B5EF4-FFF2-40B4-BE49-F238E27FC236}">
                <a16:creationId xmlns:a16="http://schemas.microsoft.com/office/drawing/2014/main" id="{8D6B2F7A-13A9-D0F3-7001-73E424EEC4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105740">
            <a:off x="6893220" y="-1603101"/>
            <a:ext cx="1715451" cy="1053820"/>
          </a:xfrm>
          <a:prstGeom prst="rect">
            <a:avLst/>
          </a:prstGeom>
        </p:spPr>
      </p:pic>
      <p:pic>
        <p:nvPicPr>
          <p:cNvPr id="181" name="!!badcell2" descr="A red virus on a black background&#10;&#10;Description automatically generated with low confidence">
            <a:extLst>
              <a:ext uri="{FF2B5EF4-FFF2-40B4-BE49-F238E27FC236}">
                <a16:creationId xmlns:a16="http://schemas.microsoft.com/office/drawing/2014/main" id="{E8270908-D7B8-5CFB-F5BB-7AD2831EB4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105740">
            <a:off x="6157049" y="-1503150"/>
            <a:ext cx="1715451" cy="1053820"/>
          </a:xfrm>
          <a:prstGeom prst="rect">
            <a:avLst/>
          </a:prstGeom>
        </p:spPr>
      </p:pic>
      <p:pic>
        <p:nvPicPr>
          <p:cNvPr id="182" name="!!badcell5" descr="A red virus on a black background&#10;&#10;Description automatically generated with low confidence">
            <a:extLst>
              <a:ext uri="{FF2B5EF4-FFF2-40B4-BE49-F238E27FC236}">
                <a16:creationId xmlns:a16="http://schemas.microsoft.com/office/drawing/2014/main" id="{F5C21B57-634E-1098-16BD-A975E582E2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105740">
            <a:off x="8295581" y="-1260002"/>
            <a:ext cx="1715451" cy="1053820"/>
          </a:xfrm>
          <a:prstGeom prst="rect">
            <a:avLst/>
          </a:prstGeom>
        </p:spPr>
      </p:pic>
      <p:pic>
        <p:nvPicPr>
          <p:cNvPr id="183" name="!!badcell4" descr="A red virus on a black background&#10;&#10;Description automatically generated with low confidence">
            <a:extLst>
              <a:ext uri="{FF2B5EF4-FFF2-40B4-BE49-F238E27FC236}">
                <a16:creationId xmlns:a16="http://schemas.microsoft.com/office/drawing/2014/main" id="{7ADDFA56-D0C2-AEE8-A290-15E7D94805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105740">
            <a:off x="7814548" y="-672785"/>
            <a:ext cx="1715451" cy="1053820"/>
          </a:xfrm>
          <a:prstGeom prst="rect">
            <a:avLst/>
          </a:prstGeom>
        </p:spPr>
      </p:pic>
      <p:pic>
        <p:nvPicPr>
          <p:cNvPr id="184" name="!!badcell6" descr="A red virus on a black background&#10;&#10;Description automatically generated with low confidence">
            <a:extLst>
              <a:ext uri="{FF2B5EF4-FFF2-40B4-BE49-F238E27FC236}">
                <a16:creationId xmlns:a16="http://schemas.microsoft.com/office/drawing/2014/main" id="{9FA4959A-6A8B-FFB0-A47A-DD70FEDC7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105740">
            <a:off x="9367166" y="-838350"/>
            <a:ext cx="1715451" cy="1053820"/>
          </a:xfrm>
          <a:prstGeom prst="rect">
            <a:avLst/>
          </a:prstGeom>
        </p:spPr>
      </p:pic>
      <p:pic>
        <p:nvPicPr>
          <p:cNvPr id="185" name="!!badcell8" descr="A red virus on a black background&#10;&#10;Description automatically generated with low confidence">
            <a:extLst>
              <a:ext uri="{FF2B5EF4-FFF2-40B4-BE49-F238E27FC236}">
                <a16:creationId xmlns:a16="http://schemas.microsoft.com/office/drawing/2014/main" id="{5DE8DD3F-152D-82AF-C9A6-D3A5A29FEF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105740">
            <a:off x="10990808" y="-774151"/>
            <a:ext cx="1715451" cy="1053820"/>
          </a:xfrm>
          <a:prstGeom prst="rect">
            <a:avLst/>
          </a:prstGeom>
        </p:spPr>
      </p:pic>
      <p:pic>
        <p:nvPicPr>
          <p:cNvPr id="186" name="!!badcell7" descr="A red virus on a black background&#10;&#10;Description automatically generated with low confidence">
            <a:extLst>
              <a:ext uri="{FF2B5EF4-FFF2-40B4-BE49-F238E27FC236}">
                <a16:creationId xmlns:a16="http://schemas.microsoft.com/office/drawing/2014/main" id="{8A5D639B-0058-612A-C2FA-A238407D96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105740">
            <a:off x="10090809" y="-240194"/>
            <a:ext cx="1715451" cy="1053820"/>
          </a:xfrm>
          <a:prstGeom prst="rect">
            <a:avLst/>
          </a:prstGeom>
        </p:spPr>
      </p:pic>
      <p:pic>
        <p:nvPicPr>
          <p:cNvPr id="188" name="Picture 187" descr="A red object on a black background&#10;&#10;Description automatically generated with medium confidence">
            <a:extLst>
              <a:ext uri="{FF2B5EF4-FFF2-40B4-BE49-F238E27FC236}">
                <a16:creationId xmlns:a16="http://schemas.microsoft.com/office/drawing/2014/main" id="{55B68A10-F4F4-9676-D347-A163399DE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421110" flipV="1">
            <a:off x="2258700" y="7372792"/>
            <a:ext cx="1430425" cy="557598"/>
          </a:xfrm>
          <a:prstGeom prst="rect">
            <a:avLst/>
          </a:prstGeom>
        </p:spPr>
      </p:pic>
      <p:pic>
        <p:nvPicPr>
          <p:cNvPr id="189" name="Picture 188" descr="A red object on a black background&#10;&#10;Description automatically generated with medium confidence">
            <a:extLst>
              <a:ext uri="{FF2B5EF4-FFF2-40B4-BE49-F238E27FC236}">
                <a16:creationId xmlns:a16="http://schemas.microsoft.com/office/drawing/2014/main" id="{E215B63E-6C03-B72D-7A15-671A3BF46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289993" flipV="1">
            <a:off x="2614271" y="6951261"/>
            <a:ext cx="773084" cy="603522"/>
          </a:xfrm>
          <a:prstGeom prst="rect">
            <a:avLst/>
          </a:prstGeom>
        </p:spPr>
      </p:pic>
      <p:pic>
        <p:nvPicPr>
          <p:cNvPr id="190" name="Picture 189" descr="A red object on a black background&#10;&#10;Description automatically generated with medium confidence">
            <a:extLst>
              <a:ext uri="{FF2B5EF4-FFF2-40B4-BE49-F238E27FC236}">
                <a16:creationId xmlns:a16="http://schemas.microsoft.com/office/drawing/2014/main" id="{5EB97DD8-E45A-F831-50DE-589437437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200546" flipV="1">
            <a:off x="1973622" y="7279230"/>
            <a:ext cx="1247148" cy="486154"/>
          </a:xfrm>
          <a:prstGeom prst="rect">
            <a:avLst/>
          </a:prstGeom>
        </p:spPr>
      </p:pic>
      <p:pic>
        <p:nvPicPr>
          <p:cNvPr id="191" name="Picture 190" descr="A red oval object on a black background&#10;&#10;Description automatically generated">
            <a:extLst>
              <a:ext uri="{FF2B5EF4-FFF2-40B4-BE49-F238E27FC236}">
                <a16:creationId xmlns:a16="http://schemas.microsoft.com/office/drawing/2014/main" id="{91A08A78-642E-D7CC-ECDB-1FA977B15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200546" flipV="1">
            <a:off x="2741882" y="8051324"/>
            <a:ext cx="812428" cy="316694"/>
          </a:xfrm>
          <a:prstGeom prst="rect">
            <a:avLst/>
          </a:prstGeom>
        </p:spPr>
      </p:pic>
      <p:pic>
        <p:nvPicPr>
          <p:cNvPr id="192" name="Picture 191" descr="A red circle with black background&#10;&#10;Description automatically generated with medium confidence">
            <a:extLst>
              <a:ext uri="{FF2B5EF4-FFF2-40B4-BE49-F238E27FC236}">
                <a16:creationId xmlns:a16="http://schemas.microsoft.com/office/drawing/2014/main" id="{8826EC0B-44E0-A749-D769-8D74CBF83A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272120" flipV="1">
            <a:off x="2183551" y="6798373"/>
            <a:ext cx="856558" cy="707838"/>
          </a:xfrm>
          <a:prstGeom prst="rect">
            <a:avLst/>
          </a:prstGeom>
        </p:spPr>
      </p:pic>
      <p:pic>
        <p:nvPicPr>
          <p:cNvPr id="193" name="Picture 192" descr="A red object on a black background&#10;&#10;Description automatically generated with medium confidence">
            <a:extLst>
              <a:ext uri="{FF2B5EF4-FFF2-40B4-BE49-F238E27FC236}">
                <a16:creationId xmlns:a16="http://schemas.microsoft.com/office/drawing/2014/main" id="{5FF17702-2146-B5FC-D174-8CDEF77BE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292789" flipV="1">
            <a:off x="1740289" y="7075954"/>
            <a:ext cx="939280" cy="557598"/>
          </a:xfrm>
          <a:prstGeom prst="rect">
            <a:avLst/>
          </a:prstGeom>
        </p:spPr>
      </p:pic>
      <p:pic>
        <p:nvPicPr>
          <p:cNvPr id="194" name="Picture 193" descr="A red oval object on a black background&#10;&#10;Description automatically generated">
            <a:extLst>
              <a:ext uri="{FF2B5EF4-FFF2-40B4-BE49-F238E27FC236}">
                <a16:creationId xmlns:a16="http://schemas.microsoft.com/office/drawing/2014/main" id="{2632141E-9A6F-B285-ED76-E9F753C349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41038" flipV="1">
            <a:off x="2243706" y="6774236"/>
            <a:ext cx="557988" cy="461106"/>
          </a:xfrm>
          <a:prstGeom prst="rect">
            <a:avLst/>
          </a:prstGeom>
        </p:spPr>
      </p:pic>
      <p:pic>
        <p:nvPicPr>
          <p:cNvPr id="195" name="Picture 194" descr="A red circle with black background&#10;&#10;Description automatically generated with low confidence">
            <a:extLst>
              <a:ext uri="{FF2B5EF4-FFF2-40B4-BE49-F238E27FC236}">
                <a16:creationId xmlns:a16="http://schemas.microsoft.com/office/drawing/2014/main" id="{7D4BE809-035D-126D-7F46-21020FBDA6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670431" flipV="1">
            <a:off x="2660874" y="7620139"/>
            <a:ext cx="1189667" cy="463747"/>
          </a:xfrm>
          <a:prstGeom prst="rect">
            <a:avLst/>
          </a:prstGeom>
        </p:spPr>
      </p:pic>
      <p:pic>
        <p:nvPicPr>
          <p:cNvPr id="196" name="Picture 195" descr="A red object on a black background&#10;&#10;Description automatically generated with medium confidence">
            <a:extLst>
              <a:ext uri="{FF2B5EF4-FFF2-40B4-BE49-F238E27FC236}">
                <a16:creationId xmlns:a16="http://schemas.microsoft.com/office/drawing/2014/main" id="{13B3F891-FD1B-8F3C-961E-186291874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52586" flipH="1" flipV="1">
            <a:off x="2901827" y="7297378"/>
            <a:ext cx="1305909" cy="557598"/>
          </a:xfrm>
          <a:prstGeom prst="rect">
            <a:avLst/>
          </a:prstGeom>
        </p:spPr>
      </p:pic>
      <p:pic>
        <p:nvPicPr>
          <p:cNvPr id="197" name="Picture 196" descr="A red oval object on a black background&#10;&#10;Description automatically generated">
            <a:extLst>
              <a:ext uri="{FF2B5EF4-FFF2-40B4-BE49-F238E27FC236}">
                <a16:creationId xmlns:a16="http://schemas.microsoft.com/office/drawing/2014/main" id="{13BFD3C0-A317-D437-894A-2907E9028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61602">
            <a:off x="3289749" y="7757808"/>
            <a:ext cx="931874" cy="408096"/>
          </a:xfrm>
          <a:prstGeom prst="rect">
            <a:avLst/>
          </a:prstGeom>
        </p:spPr>
      </p:pic>
      <p:pic>
        <p:nvPicPr>
          <p:cNvPr id="198" name="Picture 197" descr="A red object on a black background&#10;&#10;Description automatically generated with medium confidence">
            <a:extLst>
              <a:ext uri="{FF2B5EF4-FFF2-40B4-BE49-F238E27FC236}">
                <a16:creationId xmlns:a16="http://schemas.microsoft.com/office/drawing/2014/main" id="{5D09DB0A-C956-5C34-FA6C-ABC5FF2F9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421110" flipV="1">
            <a:off x="3546774" y="8031577"/>
            <a:ext cx="1088322" cy="424242"/>
          </a:xfrm>
          <a:prstGeom prst="rect">
            <a:avLst/>
          </a:prstGeom>
        </p:spPr>
      </p:pic>
      <p:pic>
        <p:nvPicPr>
          <p:cNvPr id="199" name="Picture 198" descr="A red object on a black background&#10;&#10;Description automatically generated with medium confidence">
            <a:extLst>
              <a:ext uri="{FF2B5EF4-FFF2-40B4-BE49-F238E27FC236}">
                <a16:creationId xmlns:a16="http://schemas.microsoft.com/office/drawing/2014/main" id="{12789800-7420-64A8-9E1E-74B5134F9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10557" flipV="1">
            <a:off x="3836946" y="7474804"/>
            <a:ext cx="462908" cy="1007918"/>
          </a:xfrm>
          <a:prstGeom prst="rect">
            <a:avLst/>
          </a:prstGeom>
        </p:spPr>
      </p:pic>
      <p:pic>
        <p:nvPicPr>
          <p:cNvPr id="200" name="Picture 199" descr="A red oval object on a black background&#10;&#10;Description automatically generated">
            <a:extLst>
              <a:ext uri="{FF2B5EF4-FFF2-40B4-BE49-F238E27FC236}">
                <a16:creationId xmlns:a16="http://schemas.microsoft.com/office/drawing/2014/main" id="{36DD849C-4BD8-341B-4B5C-455E8F37A1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421110" flipV="1">
            <a:off x="1904720" y="7543496"/>
            <a:ext cx="812428" cy="443688"/>
          </a:xfrm>
          <a:prstGeom prst="rect">
            <a:avLst/>
          </a:prstGeom>
        </p:spPr>
      </p:pic>
      <p:pic>
        <p:nvPicPr>
          <p:cNvPr id="201" name="Picture 200" descr="A red circle with black background&#10;&#10;Description automatically generated with low confidence">
            <a:extLst>
              <a:ext uri="{FF2B5EF4-FFF2-40B4-BE49-F238E27FC236}">
                <a16:creationId xmlns:a16="http://schemas.microsoft.com/office/drawing/2014/main" id="{AE31C19D-0568-A8CD-19E9-49B752D4B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670431" flipV="1">
            <a:off x="2988857" y="8047622"/>
            <a:ext cx="1189667" cy="463747"/>
          </a:xfrm>
          <a:prstGeom prst="rect">
            <a:avLst/>
          </a:prstGeom>
        </p:spPr>
      </p:pic>
      <p:pic>
        <p:nvPicPr>
          <p:cNvPr id="202" name="Picture 201" descr="A red object on a black background&#10;&#10;Description automatically generated with medium confidence">
            <a:extLst>
              <a:ext uri="{FF2B5EF4-FFF2-40B4-BE49-F238E27FC236}">
                <a16:creationId xmlns:a16="http://schemas.microsoft.com/office/drawing/2014/main" id="{670BF9FB-FE8E-7C9E-A5AD-26D8899D4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205736" flipH="1" flipV="1">
            <a:off x="28325" y="6213809"/>
            <a:ext cx="896918" cy="811861"/>
          </a:xfrm>
          <a:prstGeom prst="rect">
            <a:avLst/>
          </a:prstGeom>
        </p:spPr>
      </p:pic>
      <p:pic>
        <p:nvPicPr>
          <p:cNvPr id="203" name="Picture 202" descr="A red object on a black background&#10;&#10;Description automatically generated with medium confidence">
            <a:extLst>
              <a:ext uri="{FF2B5EF4-FFF2-40B4-BE49-F238E27FC236}">
                <a16:creationId xmlns:a16="http://schemas.microsoft.com/office/drawing/2014/main" id="{8FFEEA9E-BEFC-9E16-31B6-06180C907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200546" flipV="1">
            <a:off x="578621" y="6810184"/>
            <a:ext cx="1430425" cy="557598"/>
          </a:xfrm>
          <a:prstGeom prst="rect">
            <a:avLst/>
          </a:prstGeom>
        </p:spPr>
      </p:pic>
      <p:pic>
        <p:nvPicPr>
          <p:cNvPr id="204" name="Picture 203" descr="A red object on a black background&#10;&#10;Description automatically generated with medium confidence">
            <a:extLst>
              <a:ext uri="{FF2B5EF4-FFF2-40B4-BE49-F238E27FC236}">
                <a16:creationId xmlns:a16="http://schemas.microsoft.com/office/drawing/2014/main" id="{053A31F6-D5BA-72A2-E327-E3B52BC7A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63707" flipV="1">
            <a:off x="661860" y="6593927"/>
            <a:ext cx="836755" cy="557598"/>
          </a:xfrm>
          <a:prstGeom prst="rect">
            <a:avLst/>
          </a:prstGeom>
        </p:spPr>
      </p:pic>
      <p:pic>
        <p:nvPicPr>
          <p:cNvPr id="205" name="Picture 204" descr="A red circle with black background&#10;&#10;Description automatically generated with low confidence">
            <a:extLst>
              <a:ext uri="{FF2B5EF4-FFF2-40B4-BE49-F238E27FC236}">
                <a16:creationId xmlns:a16="http://schemas.microsoft.com/office/drawing/2014/main" id="{58391D8E-22DC-4CD5-C098-4718815658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200546" flipV="1">
            <a:off x="978292" y="6728302"/>
            <a:ext cx="1189667" cy="463747"/>
          </a:xfrm>
          <a:prstGeom prst="rect">
            <a:avLst/>
          </a:prstGeom>
        </p:spPr>
      </p:pic>
      <p:pic>
        <p:nvPicPr>
          <p:cNvPr id="206" name="Picture 205" descr="A red oval object on a black background&#10;&#10;Description automatically generated">
            <a:extLst>
              <a:ext uri="{FF2B5EF4-FFF2-40B4-BE49-F238E27FC236}">
                <a16:creationId xmlns:a16="http://schemas.microsoft.com/office/drawing/2014/main" id="{9289A5EA-625E-60CB-AD8D-65B90269E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200546" flipV="1">
            <a:off x="872420" y="6561273"/>
            <a:ext cx="812428" cy="316694"/>
          </a:xfrm>
          <a:prstGeom prst="rect">
            <a:avLst/>
          </a:prstGeom>
        </p:spPr>
      </p:pic>
      <p:pic>
        <p:nvPicPr>
          <p:cNvPr id="207" name="Picture 206" descr="A red object on a black background&#10;&#10;Description automatically generated with medium confidence">
            <a:extLst>
              <a:ext uri="{FF2B5EF4-FFF2-40B4-BE49-F238E27FC236}">
                <a16:creationId xmlns:a16="http://schemas.microsoft.com/office/drawing/2014/main" id="{1EEB2113-C4A1-EF44-9B5F-EDC1F3349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66503" flipV="1">
            <a:off x="317252" y="6322956"/>
            <a:ext cx="596023" cy="878726"/>
          </a:xfrm>
          <a:prstGeom prst="rect">
            <a:avLst/>
          </a:prstGeom>
        </p:spPr>
      </p:pic>
      <p:pic>
        <p:nvPicPr>
          <p:cNvPr id="208" name="Picture 207" descr="A red circle with black background&#10;&#10;Description automatically generated with medium confidence">
            <a:extLst>
              <a:ext uri="{FF2B5EF4-FFF2-40B4-BE49-F238E27FC236}">
                <a16:creationId xmlns:a16="http://schemas.microsoft.com/office/drawing/2014/main" id="{30BDC9D1-1915-F863-6C65-2B40607D9E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107865" flipV="1">
            <a:off x="-1249998" y="6621231"/>
            <a:ext cx="791380" cy="569373"/>
          </a:xfrm>
          <a:prstGeom prst="rect">
            <a:avLst/>
          </a:prstGeom>
        </p:spPr>
      </p:pic>
      <p:pic>
        <p:nvPicPr>
          <p:cNvPr id="209" name="Picture 208" descr="A red object on a black background&#10;&#10;Description automatically generated with medium confidence">
            <a:extLst>
              <a:ext uri="{FF2B5EF4-FFF2-40B4-BE49-F238E27FC236}">
                <a16:creationId xmlns:a16="http://schemas.microsoft.com/office/drawing/2014/main" id="{82F0CCA0-4ED0-80AD-DAE8-53918DAB9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36291" flipV="1">
            <a:off x="-824800" y="6443576"/>
            <a:ext cx="907680" cy="878726"/>
          </a:xfrm>
          <a:prstGeom prst="rect">
            <a:avLst/>
          </a:prstGeom>
        </p:spPr>
      </p:pic>
      <p:pic>
        <p:nvPicPr>
          <p:cNvPr id="210" name="Picture 209" descr="A red object on a black background&#10;&#10;Description automatically generated with medium confidence">
            <a:extLst>
              <a:ext uri="{FF2B5EF4-FFF2-40B4-BE49-F238E27FC236}">
                <a16:creationId xmlns:a16="http://schemas.microsoft.com/office/drawing/2014/main" id="{E76E79F2-0F8A-BA92-A3F8-9989A3E22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25738" flipV="1">
            <a:off x="-700256" y="6811230"/>
            <a:ext cx="836755" cy="557598"/>
          </a:xfrm>
          <a:prstGeom prst="rect">
            <a:avLst/>
          </a:prstGeom>
        </p:spPr>
      </p:pic>
      <p:pic>
        <p:nvPicPr>
          <p:cNvPr id="211" name="Picture 210" descr="A red circle with black background&#10;&#10;Description automatically generated with low confidence">
            <a:extLst>
              <a:ext uri="{FF2B5EF4-FFF2-40B4-BE49-F238E27FC236}">
                <a16:creationId xmlns:a16="http://schemas.microsoft.com/office/drawing/2014/main" id="{0E163DF8-F579-F9F9-EF14-F63DBD084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436291" flipV="1">
            <a:off x="-394476" y="6165961"/>
            <a:ext cx="754906" cy="730825"/>
          </a:xfrm>
          <a:prstGeom prst="rect">
            <a:avLst/>
          </a:prstGeom>
        </p:spPr>
      </p:pic>
      <p:pic>
        <p:nvPicPr>
          <p:cNvPr id="212" name="Picture 211" descr="A red oval object on a black background&#10;&#10;Description automatically generated">
            <a:extLst>
              <a:ext uri="{FF2B5EF4-FFF2-40B4-BE49-F238E27FC236}">
                <a16:creationId xmlns:a16="http://schemas.microsoft.com/office/drawing/2014/main" id="{242441BE-C648-FC65-E3DC-1151D54282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36291" flipV="1">
            <a:off x="-714006" y="6282857"/>
            <a:ext cx="515529" cy="499083"/>
          </a:xfrm>
          <a:prstGeom prst="rect">
            <a:avLst/>
          </a:prstGeom>
        </p:spPr>
      </p:pic>
      <p:pic>
        <p:nvPicPr>
          <p:cNvPr id="213" name="Picture 212" descr="A red oval object on a black background&#10;&#10;Description automatically generated">
            <a:extLst>
              <a:ext uri="{FF2B5EF4-FFF2-40B4-BE49-F238E27FC236}">
                <a16:creationId xmlns:a16="http://schemas.microsoft.com/office/drawing/2014/main" id="{3FD02D70-40BA-030A-11CD-C34EA0589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576783" flipV="1">
            <a:off x="-1101608" y="6348291"/>
            <a:ext cx="515529" cy="499083"/>
          </a:xfrm>
          <a:prstGeom prst="rect">
            <a:avLst/>
          </a:prstGeom>
        </p:spPr>
      </p:pic>
      <p:pic>
        <p:nvPicPr>
          <p:cNvPr id="214" name="Picture 213" descr="A red circle with black background&#10;&#10;Description automatically generated with low confidence">
            <a:extLst>
              <a:ext uri="{FF2B5EF4-FFF2-40B4-BE49-F238E27FC236}">
                <a16:creationId xmlns:a16="http://schemas.microsoft.com/office/drawing/2014/main" id="{FFF91629-B43E-2B53-28F1-CA0D5CA634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3685612" flipV="1">
            <a:off x="30353" y="6908039"/>
            <a:ext cx="1260739" cy="437604"/>
          </a:xfrm>
          <a:prstGeom prst="rect">
            <a:avLst/>
          </a:prstGeom>
        </p:spPr>
      </p:pic>
      <p:pic>
        <p:nvPicPr>
          <p:cNvPr id="215" name="Picture 214" descr="A red oval object on a black background&#10;&#10;Description automatically generated">
            <a:extLst>
              <a:ext uri="{FF2B5EF4-FFF2-40B4-BE49-F238E27FC236}">
                <a16:creationId xmlns:a16="http://schemas.microsoft.com/office/drawing/2014/main" id="{0BA22975-BEE7-FB2F-895F-4671E32C9C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576783">
            <a:off x="49948" y="6656384"/>
            <a:ext cx="515529" cy="737675"/>
          </a:xfrm>
          <a:prstGeom prst="rect">
            <a:avLst/>
          </a:prstGeom>
        </p:spPr>
      </p:pic>
      <p:pic>
        <p:nvPicPr>
          <p:cNvPr id="216" name="Picture 215" descr="A red oval object on a black background&#10;&#10;Description automatically generated">
            <a:extLst>
              <a:ext uri="{FF2B5EF4-FFF2-40B4-BE49-F238E27FC236}">
                <a16:creationId xmlns:a16="http://schemas.microsoft.com/office/drawing/2014/main" id="{F2B3F3A9-6E88-73B3-8D00-AED085A8A8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576783" flipV="1">
            <a:off x="-275803" y="6514113"/>
            <a:ext cx="515529" cy="499083"/>
          </a:xfrm>
          <a:prstGeom prst="rect">
            <a:avLst/>
          </a:prstGeom>
        </p:spPr>
      </p:pic>
      <p:pic>
        <p:nvPicPr>
          <p:cNvPr id="217" name="Picture 216" descr="A red circle with black background&#10;&#10;Description automatically generated with low confidence">
            <a:extLst>
              <a:ext uri="{FF2B5EF4-FFF2-40B4-BE49-F238E27FC236}">
                <a16:creationId xmlns:a16="http://schemas.microsoft.com/office/drawing/2014/main" id="{B5E14FF7-98CF-5E43-FBE7-7FAD8DC1B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449867" flipV="1">
            <a:off x="910430" y="7030521"/>
            <a:ext cx="1189667" cy="463747"/>
          </a:xfrm>
          <a:prstGeom prst="rect">
            <a:avLst/>
          </a:prstGeom>
        </p:spPr>
      </p:pic>
      <p:pic>
        <p:nvPicPr>
          <p:cNvPr id="218" name="Picture 217" descr="A red object on a black background&#10;&#10;Description automatically generated with medium confidence">
            <a:extLst>
              <a:ext uri="{FF2B5EF4-FFF2-40B4-BE49-F238E27FC236}">
                <a16:creationId xmlns:a16="http://schemas.microsoft.com/office/drawing/2014/main" id="{DD9EF132-233F-273C-9737-625361A0D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632022" flipH="1" flipV="1">
            <a:off x="1358679" y="6776640"/>
            <a:ext cx="1305909" cy="557598"/>
          </a:xfrm>
          <a:prstGeom prst="rect">
            <a:avLst/>
          </a:prstGeom>
        </p:spPr>
      </p:pic>
      <p:pic>
        <p:nvPicPr>
          <p:cNvPr id="219" name="Picture 218" descr="A red oval object on a black background&#10;&#10;Description automatically generated">
            <a:extLst>
              <a:ext uri="{FF2B5EF4-FFF2-40B4-BE49-F238E27FC236}">
                <a16:creationId xmlns:a16="http://schemas.microsoft.com/office/drawing/2014/main" id="{F9FE5266-208C-9261-32C9-01726C8A5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41038">
            <a:off x="1664432" y="6839971"/>
            <a:ext cx="557988" cy="681543"/>
          </a:xfrm>
          <a:prstGeom prst="rect">
            <a:avLst/>
          </a:prstGeom>
        </p:spPr>
      </p:pic>
      <p:pic>
        <p:nvPicPr>
          <p:cNvPr id="220" name="Picture 219" descr="A red object on a black background&#10;&#10;Description automatically generated with medium confidence">
            <a:extLst>
              <a:ext uri="{FF2B5EF4-FFF2-40B4-BE49-F238E27FC236}">
                <a16:creationId xmlns:a16="http://schemas.microsoft.com/office/drawing/2014/main" id="{02DD1995-144B-F5F3-3361-21A5F5215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909123" flipV="1">
            <a:off x="4536564" y="8694885"/>
            <a:ext cx="1321580" cy="603522"/>
          </a:xfrm>
          <a:prstGeom prst="rect">
            <a:avLst/>
          </a:prstGeom>
        </p:spPr>
      </p:pic>
      <p:pic>
        <p:nvPicPr>
          <p:cNvPr id="221" name="Picture 220" descr="A red object on a black background&#10;&#10;Description automatically generated with medium confidence">
            <a:extLst>
              <a:ext uri="{FF2B5EF4-FFF2-40B4-BE49-F238E27FC236}">
                <a16:creationId xmlns:a16="http://schemas.microsoft.com/office/drawing/2014/main" id="{C0215A1D-C4DD-BF43-3F96-C6655941B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778006" flipV="1">
            <a:off x="5181514" y="8265623"/>
            <a:ext cx="462908" cy="1007918"/>
          </a:xfrm>
          <a:prstGeom prst="rect">
            <a:avLst/>
          </a:prstGeom>
        </p:spPr>
      </p:pic>
      <p:pic>
        <p:nvPicPr>
          <p:cNvPr id="222" name="Picture 221" descr="A red object on a black background&#10;&#10;Description automatically generated with medium confidence">
            <a:extLst>
              <a:ext uri="{FF2B5EF4-FFF2-40B4-BE49-F238E27FC236}">
                <a16:creationId xmlns:a16="http://schemas.microsoft.com/office/drawing/2014/main" id="{B6EAA9AE-1F48-B6FA-2AAE-FAB1D208D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688559" flipV="1">
            <a:off x="4175585" y="8535717"/>
            <a:ext cx="1247148" cy="486154"/>
          </a:xfrm>
          <a:prstGeom prst="rect">
            <a:avLst/>
          </a:prstGeom>
        </p:spPr>
      </p:pic>
      <p:pic>
        <p:nvPicPr>
          <p:cNvPr id="223" name="Picture 222" descr="A red circle with black background&#10;&#10;Description automatically generated with low confidence">
            <a:extLst>
              <a:ext uri="{FF2B5EF4-FFF2-40B4-BE49-F238E27FC236}">
                <a16:creationId xmlns:a16="http://schemas.microsoft.com/office/drawing/2014/main" id="{7EF4073C-BFBC-378B-91C6-8A0514486B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688559" flipV="1">
            <a:off x="4440868" y="8258066"/>
            <a:ext cx="1189667" cy="463747"/>
          </a:xfrm>
          <a:prstGeom prst="rect">
            <a:avLst/>
          </a:prstGeom>
        </p:spPr>
      </p:pic>
      <p:pic>
        <p:nvPicPr>
          <p:cNvPr id="224" name="Picture 223" descr="A red oval object on a black background&#10;&#10;Description automatically generated">
            <a:extLst>
              <a:ext uri="{FF2B5EF4-FFF2-40B4-BE49-F238E27FC236}">
                <a16:creationId xmlns:a16="http://schemas.microsoft.com/office/drawing/2014/main" id="{EE954EEC-177F-AE54-5736-C549851E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688559" flipV="1">
            <a:off x="4667118" y="7983240"/>
            <a:ext cx="812428" cy="316694"/>
          </a:xfrm>
          <a:prstGeom prst="rect">
            <a:avLst/>
          </a:prstGeom>
        </p:spPr>
      </p:pic>
      <p:pic>
        <p:nvPicPr>
          <p:cNvPr id="225" name="Picture 224" descr="A red circle with black background&#10;&#10;Description automatically generated with medium confidence">
            <a:extLst>
              <a:ext uri="{FF2B5EF4-FFF2-40B4-BE49-F238E27FC236}">
                <a16:creationId xmlns:a16="http://schemas.microsoft.com/office/drawing/2014/main" id="{BC214CAD-2357-CEB4-C682-2F8ACBBA2A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830" flipV="1">
            <a:off x="3916137" y="7872943"/>
            <a:ext cx="1321652" cy="458748"/>
          </a:xfrm>
          <a:prstGeom prst="rect">
            <a:avLst/>
          </a:prstGeom>
        </p:spPr>
      </p:pic>
      <p:pic>
        <p:nvPicPr>
          <p:cNvPr id="226" name="Picture 225" descr="A red object on a black background&#10;&#10;Description automatically generated with medium confidence">
            <a:extLst>
              <a:ext uri="{FF2B5EF4-FFF2-40B4-BE49-F238E27FC236}">
                <a16:creationId xmlns:a16="http://schemas.microsoft.com/office/drawing/2014/main" id="{821F263A-DA7D-A01E-5EBE-CDDB18609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780802" flipV="1">
            <a:off x="4119530" y="8247725"/>
            <a:ext cx="939280" cy="557598"/>
          </a:xfrm>
          <a:prstGeom prst="rect">
            <a:avLst/>
          </a:prstGeom>
        </p:spPr>
      </p:pic>
      <p:pic>
        <p:nvPicPr>
          <p:cNvPr id="227" name="Picture 226" descr="A red oval object on a black background&#10;&#10;Description automatically generated">
            <a:extLst>
              <a:ext uri="{FF2B5EF4-FFF2-40B4-BE49-F238E27FC236}">
                <a16:creationId xmlns:a16="http://schemas.microsoft.com/office/drawing/2014/main" id="{7E8574B6-1E5B-B536-D558-8CA9094F12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892401" flipV="1">
            <a:off x="3695362" y="8432541"/>
            <a:ext cx="931873" cy="339710"/>
          </a:xfrm>
          <a:prstGeom prst="rect">
            <a:avLst/>
          </a:prstGeom>
        </p:spPr>
      </p:pic>
      <p:pic>
        <p:nvPicPr>
          <p:cNvPr id="228" name="Picture 227" descr="A red circle with black background&#10;&#10;Description automatically generated with low confidence">
            <a:extLst>
              <a:ext uri="{FF2B5EF4-FFF2-40B4-BE49-F238E27FC236}">
                <a16:creationId xmlns:a16="http://schemas.microsoft.com/office/drawing/2014/main" id="{8E9FD5CD-5AD5-CEA5-043F-7FB315A714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158444" flipV="1">
            <a:off x="3950958" y="8653439"/>
            <a:ext cx="1099141" cy="501941"/>
          </a:xfrm>
          <a:prstGeom prst="rect">
            <a:avLst/>
          </a:prstGeom>
        </p:spPr>
      </p:pic>
      <p:pic>
        <p:nvPicPr>
          <p:cNvPr id="229" name="Picture 228" descr="A red object on a black background&#10;&#10;Description automatically generated with medium confidence">
            <a:extLst>
              <a:ext uri="{FF2B5EF4-FFF2-40B4-BE49-F238E27FC236}">
                <a16:creationId xmlns:a16="http://schemas.microsoft.com/office/drawing/2014/main" id="{4F1E7DA1-8D23-931A-8B68-71DE7280A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391335" flipH="1" flipV="1">
            <a:off x="-1327348" y="6898233"/>
            <a:ext cx="967120" cy="476833"/>
          </a:xfrm>
          <a:prstGeom prst="rect">
            <a:avLst/>
          </a:prstGeom>
        </p:spPr>
      </p:pic>
      <p:pic>
        <p:nvPicPr>
          <p:cNvPr id="230" name="Picture 229" descr="A red oval object on a black background&#10;&#10;Description automatically generated">
            <a:extLst>
              <a:ext uri="{FF2B5EF4-FFF2-40B4-BE49-F238E27FC236}">
                <a16:creationId xmlns:a16="http://schemas.microsoft.com/office/drawing/2014/main" id="{14BB38DD-3248-A123-D459-0EC6021D9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824602">
            <a:off x="687497" y="7273447"/>
            <a:ext cx="931874" cy="408096"/>
          </a:xfrm>
          <a:prstGeom prst="rect">
            <a:avLst/>
          </a:prstGeom>
        </p:spPr>
      </p:pic>
      <p:pic>
        <p:nvPicPr>
          <p:cNvPr id="231" name="Picture 230" descr="A red object on a black background&#10;&#10;Description automatically generated with medium confidence">
            <a:extLst>
              <a:ext uri="{FF2B5EF4-FFF2-40B4-BE49-F238E27FC236}">
                <a16:creationId xmlns:a16="http://schemas.microsoft.com/office/drawing/2014/main" id="{1A7932FF-BDCC-05E4-20D6-6096D5912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909123" flipV="1">
            <a:off x="4787594" y="9084274"/>
            <a:ext cx="1044685" cy="603522"/>
          </a:xfrm>
          <a:prstGeom prst="rect">
            <a:avLst/>
          </a:prstGeom>
        </p:spPr>
      </p:pic>
      <p:pic>
        <p:nvPicPr>
          <p:cNvPr id="232" name="Picture 231" descr="A red object on a black background&#10;&#10;Description automatically generated with medium confidence">
            <a:extLst>
              <a:ext uri="{FF2B5EF4-FFF2-40B4-BE49-F238E27FC236}">
                <a16:creationId xmlns:a16="http://schemas.microsoft.com/office/drawing/2014/main" id="{96D56385-263E-7509-1ECF-FFE67311E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98570" flipV="1">
            <a:off x="-183595" y="6792033"/>
            <a:ext cx="462908" cy="1007918"/>
          </a:xfrm>
          <a:prstGeom prst="rect">
            <a:avLst/>
          </a:prstGeom>
        </p:spPr>
      </p:pic>
      <p:pic>
        <p:nvPicPr>
          <p:cNvPr id="233" name="Picture 232" descr="A red circle with black background&#10;&#10;Description automatically generated with low confidence">
            <a:extLst>
              <a:ext uri="{FF2B5EF4-FFF2-40B4-BE49-F238E27FC236}">
                <a16:creationId xmlns:a16="http://schemas.microsoft.com/office/drawing/2014/main" id="{9989EE22-DB6C-1B6C-A314-F89E328DF0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909123" flipV="1">
            <a:off x="4401929" y="9012860"/>
            <a:ext cx="844709" cy="349878"/>
          </a:xfrm>
          <a:prstGeom prst="rect">
            <a:avLst/>
          </a:prstGeom>
        </p:spPr>
      </p:pic>
      <p:pic>
        <p:nvPicPr>
          <p:cNvPr id="234" name="Picture 233" descr="A red oval object on a black background&#10;&#10;Description automatically generated">
            <a:extLst>
              <a:ext uri="{FF2B5EF4-FFF2-40B4-BE49-F238E27FC236}">
                <a16:creationId xmlns:a16="http://schemas.microsoft.com/office/drawing/2014/main" id="{F990FF0F-1BFA-96F3-822B-DA783B58C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07981" flipV="1">
            <a:off x="5311702" y="8938395"/>
            <a:ext cx="750608" cy="480230"/>
          </a:xfrm>
          <a:prstGeom prst="rect">
            <a:avLst/>
          </a:prstGeom>
        </p:spPr>
      </p:pic>
      <p:pic>
        <p:nvPicPr>
          <p:cNvPr id="235" name="Picture 234" descr="A red oval object on a black background&#10;&#10;Description automatically generated">
            <a:extLst>
              <a:ext uri="{FF2B5EF4-FFF2-40B4-BE49-F238E27FC236}">
                <a16:creationId xmlns:a16="http://schemas.microsoft.com/office/drawing/2014/main" id="{EC7F3569-7E8B-332C-1CBC-EEC22B2353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02765" flipV="1">
            <a:off x="2529718" y="7676400"/>
            <a:ext cx="515529" cy="499083"/>
          </a:xfrm>
          <a:prstGeom prst="rect">
            <a:avLst/>
          </a:prstGeom>
        </p:spPr>
      </p:pic>
      <p:pic>
        <p:nvPicPr>
          <p:cNvPr id="236" name="Picture 235" descr="A red object on a black background&#10;&#10;Description automatically generated with medium confidence">
            <a:extLst>
              <a:ext uri="{FF2B5EF4-FFF2-40B4-BE49-F238E27FC236}">
                <a16:creationId xmlns:a16="http://schemas.microsoft.com/office/drawing/2014/main" id="{1DC8E8E8-A29E-F881-8E3D-3FF42D36F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351720" flipV="1">
            <a:off x="1338433" y="7315108"/>
            <a:ext cx="836755" cy="557598"/>
          </a:xfrm>
          <a:prstGeom prst="rect">
            <a:avLst/>
          </a:prstGeom>
        </p:spPr>
      </p:pic>
      <p:pic>
        <p:nvPicPr>
          <p:cNvPr id="237" name="Picture 236" descr="A red oval object on a black background&#10;&#10;Description automatically generated">
            <a:extLst>
              <a:ext uri="{FF2B5EF4-FFF2-40B4-BE49-F238E27FC236}">
                <a16:creationId xmlns:a16="http://schemas.microsoft.com/office/drawing/2014/main" id="{4323951E-8747-82E7-CBF1-EC5E34C41C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229051">
            <a:off x="3547003" y="8291646"/>
            <a:ext cx="931874" cy="408096"/>
          </a:xfrm>
          <a:prstGeom prst="rect">
            <a:avLst/>
          </a:prstGeom>
        </p:spPr>
      </p:pic>
      <p:pic>
        <p:nvPicPr>
          <p:cNvPr id="238" name="!!badcell1" descr="A red virus on a black background&#10;&#10;Description automatically generated with low confidence">
            <a:extLst>
              <a:ext uri="{FF2B5EF4-FFF2-40B4-BE49-F238E27FC236}">
                <a16:creationId xmlns:a16="http://schemas.microsoft.com/office/drawing/2014/main" id="{7F1EE5F0-50A2-EA78-070D-8737E9D396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256668">
            <a:off x="4267844" y="8286177"/>
            <a:ext cx="1715451" cy="1053820"/>
          </a:xfrm>
          <a:prstGeom prst="rect">
            <a:avLst/>
          </a:prstGeom>
        </p:spPr>
      </p:pic>
      <p:pic>
        <p:nvPicPr>
          <p:cNvPr id="239" name="!!badcell3" descr="A red virus on a black background&#10;&#10;Description automatically generated with low confidence">
            <a:extLst>
              <a:ext uri="{FF2B5EF4-FFF2-40B4-BE49-F238E27FC236}">
                <a16:creationId xmlns:a16="http://schemas.microsoft.com/office/drawing/2014/main" id="{D6CD9C27-2CD5-52EA-CB08-040A412E8F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256668">
            <a:off x="2701062" y="7483972"/>
            <a:ext cx="1715451" cy="1053820"/>
          </a:xfrm>
          <a:prstGeom prst="rect">
            <a:avLst/>
          </a:prstGeom>
        </p:spPr>
      </p:pic>
      <p:pic>
        <p:nvPicPr>
          <p:cNvPr id="240" name="!!badcell2" descr="A red virus on a black background&#10;&#10;Description automatically generated with low confidence">
            <a:extLst>
              <a:ext uri="{FF2B5EF4-FFF2-40B4-BE49-F238E27FC236}">
                <a16:creationId xmlns:a16="http://schemas.microsoft.com/office/drawing/2014/main" id="{AA92696D-444B-3FFB-4275-0B716E3C3A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256668">
            <a:off x="3441265" y="7420464"/>
            <a:ext cx="1715451" cy="1053820"/>
          </a:xfrm>
          <a:prstGeom prst="rect">
            <a:avLst/>
          </a:prstGeom>
        </p:spPr>
      </p:pic>
      <p:pic>
        <p:nvPicPr>
          <p:cNvPr id="241" name="!!badcell5" descr="A red virus on a black background&#10;&#10;Description automatically generated with low confidence">
            <a:extLst>
              <a:ext uri="{FF2B5EF4-FFF2-40B4-BE49-F238E27FC236}">
                <a16:creationId xmlns:a16="http://schemas.microsoft.com/office/drawing/2014/main" id="{7390FE88-BD40-2954-A4BE-0CBFF8E1BF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256668">
            <a:off x="1317335" y="7072108"/>
            <a:ext cx="1715451" cy="1053820"/>
          </a:xfrm>
          <a:prstGeom prst="rect">
            <a:avLst/>
          </a:prstGeom>
        </p:spPr>
      </p:pic>
      <p:pic>
        <p:nvPicPr>
          <p:cNvPr id="242" name="!!badcell4" descr="A red virus on a black background&#10;&#10;Description automatically generated with low confidence">
            <a:extLst>
              <a:ext uri="{FF2B5EF4-FFF2-40B4-BE49-F238E27FC236}">
                <a16:creationId xmlns:a16="http://schemas.microsoft.com/office/drawing/2014/main" id="{2A8598DF-3641-A339-1538-70D6932A8C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256668">
            <a:off x="1826751" y="6509337"/>
            <a:ext cx="1715451" cy="1053820"/>
          </a:xfrm>
          <a:prstGeom prst="rect">
            <a:avLst/>
          </a:prstGeom>
        </p:spPr>
      </p:pic>
      <p:pic>
        <p:nvPicPr>
          <p:cNvPr id="243" name="!!badcell6" descr="A red virus on a black background&#10;&#10;Description automatically generated with low confidence">
            <a:extLst>
              <a:ext uri="{FF2B5EF4-FFF2-40B4-BE49-F238E27FC236}">
                <a16:creationId xmlns:a16="http://schemas.microsoft.com/office/drawing/2014/main" id="{DF3E4DFD-A0E3-6E84-23F0-9825D45680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256668">
            <a:off x="267856" y="6598103"/>
            <a:ext cx="1715451" cy="1053820"/>
          </a:xfrm>
          <a:prstGeom prst="rect">
            <a:avLst/>
          </a:prstGeom>
        </p:spPr>
      </p:pic>
      <p:pic>
        <p:nvPicPr>
          <p:cNvPr id="244" name="!!badcell8" descr="A red virus on a black background&#10;&#10;Description automatically generated with low confidence">
            <a:extLst>
              <a:ext uri="{FF2B5EF4-FFF2-40B4-BE49-F238E27FC236}">
                <a16:creationId xmlns:a16="http://schemas.microsoft.com/office/drawing/2014/main" id="{31D1B80B-7898-578C-BF58-9D260D540F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256668">
            <a:off x="-1350642" y="6453882"/>
            <a:ext cx="1715451" cy="1053820"/>
          </a:xfrm>
          <a:prstGeom prst="rect">
            <a:avLst/>
          </a:prstGeom>
        </p:spPr>
      </p:pic>
      <p:pic>
        <p:nvPicPr>
          <p:cNvPr id="245" name="!!badcell7" descr="A red virus on a black background&#10;&#10;Description automatically generated with low confidence">
            <a:extLst>
              <a:ext uri="{FF2B5EF4-FFF2-40B4-BE49-F238E27FC236}">
                <a16:creationId xmlns:a16="http://schemas.microsoft.com/office/drawing/2014/main" id="{B852A267-C13D-38AA-9E4B-B2542BC47E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256668">
            <a:off x="-425397" y="5964978"/>
            <a:ext cx="1715451" cy="1053820"/>
          </a:xfrm>
          <a:prstGeom prst="rect">
            <a:avLst/>
          </a:prstGeom>
        </p:spPr>
      </p:pic>
    </p:spTree>
    <p:extLst>
      <p:ext uri="{BB962C8B-B14F-4D97-AF65-F5344CB8AC3E}">
        <p14:creationId xmlns:p14="http://schemas.microsoft.com/office/powerpoint/2010/main" val="2278298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5" name="Freeform: Shape 2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Subtitle 13">
            <a:extLst>
              <a:ext uri="{FF2B5EF4-FFF2-40B4-BE49-F238E27FC236}">
                <a16:creationId xmlns:a16="http://schemas.microsoft.com/office/drawing/2014/main" id="{B6C7ACDB-96FC-31DF-1476-3077E24C7879}"/>
              </a:ext>
            </a:extLst>
          </p:cNvPr>
          <p:cNvSpPr txBox="1">
            <a:spLocks/>
          </p:cNvSpPr>
          <p:nvPr/>
        </p:nvSpPr>
        <p:spPr>
          <a:xfrm>
            <a:off x="1524003" y="1999615"/>
            <a:ext cx="9144000" cy="27640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7200" b="1" kern="1200" dirty="0">
                <a:solidFill>
                  <a:schemeClr val="tx1"/>
                </a:solidFill>
                <a:latin typeface="+mj-lt"/>
                <a:ea typeface="+mj-ea"/>
                <a:cs typeface="+mj-cs"/>
              </a:rPr>
              <a:t>Background</a:t>
            </a:r>
          </a:p>
        </p:txBody>
      </p:sp>
      <p:sp>
        <p:nvSpPr>
          <p:cNvPr id="24" name="Rectangle 2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336830"/>
      </p:ext>
    </p:extLst>
  </p:cSld>
  <p:clrMapOvr>
    <a:masterClrMapping/>
  </p:clrMapOvr>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1518FE5-DA7E-4631-9FE8-3C547BBBD79C}">
  <we:reference id="4b785c87-866c-4bad-85d8-5d1ae467ac9a" version="3.9.1.0" store="EXCatalog" storeType="EXCatalog"/>
  <we:alternateReferences>
    <we:reference id="WA104381909" version="3.9.1.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46218D1DD5BE4FBCE80C01D87DAF4B" ma:contentTypeVersion="7" ma:contentTypeDescription="Create a new document." ma:contentTypeScope="" ma:versionID="2f6ae81e422905df4502307679a591e3">
  <xsd:schema xmlns:xsd="http://www.w3.org/2001/XMLSchema" xmlns:xs="http://www.w3.org/2001/XMLSchema" xmlns:p="http://schemas.microsoft.com/office/2006/metadata/properties" xmlns:ns3="3c942687-4a54-4191-aa3d-07b429f38e76" xmlns:ns4="7a61cec6-25d4-4d96-9643-c9ab40a9dd4f" targetNamespace="http://schemas.microsoft.com/office/2006/metadata/properties" ma:root="true" ma:fieldsID="7bc5b4d86aee240f4d63e97cebf78312" ns3:_="" ns4:_="">
    <xsd:import namespace="3c942687-4a54-4191-aa3d-07b429f38e76"/>
    <xsd:import namespace="7a61cec6-25d4-4d96-9643-c9ab40a9dd4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942687-4a54-4191-aa3d-07b429f38e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a61cec6-25d4-4d96-9643-c9ab40a9dd4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1BA2A-245D-44ED-8455-F5850FE5EE8C}">
  <ds:schemaRefs>
    <ds:schemaRef ds:uri="http://schemas.microsoft.com/sharepoint/v3/contenttype/forms"/>
  </ds:schemaRefs>
</ds:datastoreItem>
</file>

<file path=customXml/itemProps2.xml><?xml version="1.0" encoding="utf-8"?>
<ds:datastoreItem xmlns:ds="http://schemas.openxmlformats.org/officeDocument/2006/customXml" ds:itemID="{E8775215-0564-4520-994C-9EDAD65A3EA6}">
  <ds:schemaRefs>
    <ds:schemaRef ds:uri="http://schemas.microsoft.com/office/2006/documentManagement/types"/>
    <ds:schemaRef ds:uri="http://schemas.microsoft.com/office/2006/metadata/properties"/>
    <ds:schemaRef ds:uri="http://www.w3.org/XML/1998/namespace"/>
    <ds:schemaRef ds:uri="http://purl.org/dc/terms/"/>
    <ds:schemaRef ds:uri="http://schemas.openxmlformats.org/package/2006/metadata/core-properties"/>
    <ds:schemaRef ds:uri="http://schemas.microsoft.com/office/infopath/2007/PartnerControls"/>
    <ds:schemaRef ds:uri="http://purl.org/dc/dcmitype/"/>
    <ds:schemaRef ds:uri="7a61cec6-25d4-4d96-9643-c9ab40a9dd4f"/>
    <ds:schemaRef ds:uri="3c942687-4a54-4191-aa3d-07b429f38e76"/>
    <ds:schemaRef ds:uri="http://purl.org/dc/elements/1.1/"/>
  </ds:schemaRefs>
</ds:datastoreItem>
</file>

<file path=customXml/itemProps3.xml><?xml version="1.0" encoding="utf-8"?>
<ds:datastoreItem xmlns:ds="http://schemas.openxmlformats.org/officeDocument/2006/customXml" ds:itemID="{9839E21C-B151-45E9-80D1-B3EBC90BB5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942687-4a54-4191-aa3d-07b429f38e76"/>
    <ds:schemaRef ds:uri="7a61cec6-25d4-4d96-9643-c9ab40a9dd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2636</TotalTime>
  <Words>4512</Words>
  <Application>Microsoft Office PowerPoint</Application>
  <PresentationFormat>מסך רחב</PresentationFormat>
  <Paragraphs>523</Paragraphs>
  <Slides>50</Slides>
  <Notes>50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50</vt:i4>
      </vt:variant>
    </vt:vector>
  </HeadingPairs>
  <TitlesOfParts>
    <vt:vector size="58" baseType="lpstr">
      <vt:lpstr>Arial</vt:lpstr>
      <vt:lpstr>Calibri</vt:lpstr>
      <vt:lpstr>Calibri Light</vt:lpstr>
      <vt:lpstr>Courier New</vt:lpstr>
      <vt:lpstr>Söhne</vt:lpstr>
      <vt:lpstr>Symbol</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Phase 1</dc:title>
  <dc:creator>אביאל מאלאיב</dc:creator>
  <cp:lastModifiedBy>עומרי שלו</cp:lastModifiedBy>
  <cp:revision>50</cp:revision>
  <dcterms:created xsi:type="dcterms:W3CDTF">2023-06-13T08:18:30Z</dcterms:created>
  <dcterms:modified xsi:type="dcterms:W3CDTF">2024-05-07T10:58:31Z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0x010100DF46218D1DD5BE4FBCE80C01D87DAF4B</vt:lpwstr>
  </property>
</Properties>
</file>